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jpg" ContentType="image/jpg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2" /><Relationship Type="http://schemas.openxmlformats.org/package/2006/relationships/metadata/core-properties" Target="/docProps/core.xml" Id="rId3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7569200" cy="10699750"/>
  <p:notesSz cx="7569200" cy="106997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Relationship Type="http://schemas.openxmlformats.org/officeDocument/2006/relationships/theme" Target="/ppt/theme/theme1.xml" Id="rId2" /><Relationship Type="http://schemas.openxmlformats.org/officeDocument/2006/relationships/viewProps" Target="/ppt/viewProps.xml" Id="rId3" /><Relationship Type="http://schemas.openxmlformats.org/officeDocument/2006/relationships/presProps" Target="/ppt/presProps.xml" Id="rId4" /><Relationship Type="http://schemas.openxmlformats.org/officeDocument/2006/relationships/tableStyles" Target="/ppt/tableStyles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Relationship Type="http://schemas.openxmlformats.org/officeDocument/2006/relationships/slide" Target="/ppt/slides/slide19.xml" Id="rId24" /><Relationship Type="http://schemas.openxmlformats.org/officeDocument/2006/relationships/slide" Target="/ppt/slides/slide20.xml" Id="rId25" /><Relationship Type="http://schemas.openxmlformats.org/officeDocument/2006/relationships/slide" Target="/ppt/slides/slide21.xml" Id="rId26" /><Relationship Type="http://schemas.openxmlformats.org/officeDocument/2006/relationships/slide" Target="/ppt/slides/slide22.xml" Id="rId27" /><Relationship Type="http://schemas.openxmlformats.org/officeDocument/2006/relationships/slide" Target="/ppt/slides/slide23.xml" Id="rId28" /><Relationship Type="http://schemas.openxmlformats.org/officeDocument/2006/relationships/slide" Target="/ppt/slides/slide24.xml" Id="rId29" /><Relationship Type="http://schemas.openxmlformats.org/officeDocument/2006/relationships/slide" Target="/ppt/slides/slide25.xml" Id="rId30" /><Relationship Type="http://schemas.openxmlformats.org/officeDocument/2006/relationships/slide" Target="/ppt/slides/slide26.xml" Id="rId31" /><Relationship Type="http://schemas.openxmlformats.org/officeDocument/2006/relationships/slide" Target="/ppt/slides/slide27.xml" Id="rId32" /><Relationship Type="http://schemas.openxmlformats.org/officeDocument/2006/relationships/slide" Target="/ppt/slides/slide28.xml" Id="rId33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5" /><Relationship Type="http://schemas.openxmlformats.org/officeDocument/2006/relationships/theme" Target="/ppt/theme/theme1.xml" Id="rId6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60942"/>
            <a:ext cx="681228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3528" y="9950768"/>
            <a:ext cx="2422144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460" y="9950768"/>
            <a:ext cx="1740916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9824" y="9950768"/>
            <a:ext cx="1740916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1.png" Id="rId2" /><Relationship Type="http://schemas.openxmlformats.org/officeDocument/2006/relationships/image" Target="/ppt/media/image2.png" Id="rId3" /><Relationship Type="http://schemas.openxmlformats.org/officeDocument/2006/relationships/image" Target="/ppt/media/image3.jpg" Id="rId4" /><Relationship Type="http://schemas.openxmlformats.org/officeDocument/2006/relationships/image" Target="/ppt/media/image4.jpg" Id="rId5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9.jp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10.jp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11.png" Id="rId2" /><Relationship Type="http://schemas.openxmlformats.org/officeDocument/2006/relationships/image" Target="/ppt/media/image12.jpg" Id="rId3" /><Relationship Type="http://schemas.openxmlformats.org/officeDocument/2006/relationships/image" Target="/ppt/media/image13.png" Id="rId4" /><Relationship Type="http://schemas.openxmlformats.org/officeDocument/2006/relationships/image" Target="/ppt/media/image14.png" Id="rId5" /><Relationship Type="http://schemas.openxmlformats.org/officeDocument/2006/relationships/image" Target="/ppt/media/image15.png" Id="rId6" /><Relationship Type="http://schemas.openxmlformats.org/officeDocument/2006/relationships/image" Target="/ppt/media/image16.png" Id="rId7" /><Relationship Type="http://schemas.openxmlformats.org/officeDocument/2006/relationships/image" Target="/ppt/media/image17.jpg" Id="rId8" /><Relationship Type="http://schemas.openxmlformats.org/officeDocument/2006/relationships/image" Target="/ppt/media/image18.jpg" Id="rId9" /><Relationship Type="http://schemas.openxmlformats.org/officeDocument/2006/relationships/image" Target="/ppt/media/image19.png" Id="rId10" /><Relationship Type="http://schemas.openxmlformats.org/officeDocument/2006/relationships/image" Target="/ppt/media/image20.jpg" Id="rId11" /><Relationship Type="http://schemas.openxmlformats.org/officeDocument/2006/relationships/image" Target="/ppt/media/image21.jpg" Id="rId12" /><Relationship Type="http://schemas.openxmlformats.org/officeDocument/2006/relationships/image" Target="/ppt/media/image22.jpg" Id="rId13" /><Relationship Type="http://schemas.openxmlformats.org/officeDocument/2006/relationships/image" Target="/ppt/media/image23.jpg" Id="rId14" /><Relationship Type="http://schemas.openxmlformats.org/officeDocument/2006/relationships/image" Target="/ppt/media/image24.jpg" Id="rId15" /><Relationship Type="http://schemas.openxmlformats.org/officeDocument/2006/relationships/image" Target="/ppt/media/image25.png" Id="rId16" /><Relationship Type="http://schemas.openxmlformats.org/officeDocument/2006/relationships/image" Target="/ppt/media/image26.jpg" Id="rId17" /><Relationship Type="http://schemas.openxmlformats.org/officeDocument/2006/relationships/image" Target="/ppt/media/image27.jpg" Id="rId18" /><Relationship Type="http://schemas.openxmlformats.org/officeDocument/2006/relationships/image" Target="/ppt/media/image28.jpg" Id="rId19" /><Relationship Type="http://schemas.openxmlformats.org/officeDocument/2006/relationships/image" Target="/ppt/media/image29.jpg" Id="rId20" /><Relationship Type="http://schemas.openxmlformats.org/officeDocument/2006/relationships/image" Target="/ppt/media/image30.png" Id="rId21" /><Relationship Type="http://schemas.openxmlformats.org/officeDocument/2006/relationships/image" Target="/ppt/media/image31.jpg" Id="rId2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32.jp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33.jp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34.jp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35.jpg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36.jpg" Id="rId2" /><Relationship Type="http://schemas.openxmlformats.org/officeDocument/2006/relationships/image" Target="/ppt/media/image37.jpg" Id="rId3" /><Relationship Type="http://schemas.openxmlformats.org/officeDocument/2006/relationships/image" Target="/ppt/media/image38.png" Id="rId4" /><Relationship Type="http://schemas.openxmlformats.org/officeDocument/2006/relationships/image" Target="/ppt/media/image39.jpg" Id="rId5" /><Relationship Type="http://schemas.openxmlformats.org/officeDocument/2006/relationships/image" Target="/ppt/media/image40.jpg" Id="rId6" /><Relationship Type="http://schemas.openxmlformats.org/officeDocument/2006/relationships/image" Target="/ppt/media/image41.jpg" Id="rId7" /><Relationship Type="http://schemas.openxmlformats.org/officeDocument/2006/relationships/image" Target="/ppt/media/image42.jpg" Id="rId8" /><Relationship Type="http://schemas.openxmlformats.org/officeDocument/2006/relationships/image" Target="/ppt/media/image43.png" Id="rId9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44.png" Id="rId2" /><Relationship Type="http://schemas.openxmlformats.org/officeDocument/2006/relationships/image" Target="/ppt/media/image45.png" Id="rId3" /><Relationship Type="http://schemas.openxmlformats.org/officeDocument/2006/relationships/image" Target="/ppt/media/image46.png" Id="rId4" /><Relationship Type="http://schemas.openxmlformats.org/officeDocument/2006/relationships/image" Target="/ppt/media/image47.png" Id="rId5" /><Relationship Type="http://schemas.openxmlformats.org/officeDocument/2006/relationships/image" Target="/ppt/media/image48.jpg" Id="rId6" /><Relationship Type="http://schemas.openxmlformats.org/officeDocument/2006/relationships/image" Target="/ppt/media/image49.png" Id="rId7" /><Relationship Type="http://schemas.openxmlformats.org/officeDocument/2006/relationships/image" Target="/ppt/media/image50.png" Id="rId8" /><Relationship Type="http://schemas.openxmlformats.org/officeDocument/2006/relationships/image" Target="/ppt/media/image51.jpg" Id="rId9" /><Relationship Type="http://schemas.openxmlformats.org/officeDocument/2006/relationships/image" Target="/ppt/media/image52.jpg" Id="rId10" /><Relationship Type="http://schemas.openxmlformats.org/officeDocument/2006/relationships/image" Target="/ppt/media/image53.jpg" Id="rId11" /><Relationship Type="http://schemas.openxmlformats.org/officeDocument/2006/relationships/image" Target="/ppt/media/image54.jpg" Id="rId12" /><Relationship Type="http://schemas.openxmlformats.org/officeDocument/2006/relationships/image" Target="/ppt/media/image55.png" Id="rId13" /><Relationship Type="http://schemas.openxmlformats.org/officeDocument/2006/relationships/image" Target="/ppt/media/image56.jpg" Id="rId14" /><Relationship Type="http://schemas.openxmlformats.org/officeDocument/2006/relationships/image" Target="/ppt/media/image57.jpg" Id="rId15" /><Relationship Type="http://schemas.openxmlformats.org/officeDocument/2006/relationships/image" Target="/ppt/media/image58.jpg" Id="rId16" /><Relationship Type="http://schemas.openxmlformats.org/officeDocument/2006/relationships/image" Target="/ppt/media/image59.jpg" Id="rId17" /><Relationship Type="http://schemas.openxmlformats.org/officeDocument/2006/relationships/image" Target="/ppt/media/image60.jpg" Id="rId18" /><Relationship Type="http://schemas.openxmlformats.org/officeDocument/2006/relationships/image" Target="/ppt/media/image61.png" Id="rId19" /><Relationship Type="http://schemas.openxmlformats.org/officeDocument/2006/relationships/image" Target="/ppt/media/image62.jpg" Id="rId20" /><Relationship Type="http://schemas.openxmlformats.org/officeDocument/2006/relationships/image" Target="/ppt/media/image63.png" Id="rId21" /><Relationship Type="http://schemas.openxmlformats.org/officeDocument/2006/relationships/image" Target="/ppt/media/image64.png" Id="rId22" /><Relationship Type="http://schemas.openxmlformats.org/officeDocument/2006/relationships/image" Target="/ppt/media/image65.jpg" Id="rId23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66.jp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jpg" Id="rId2" /><Relationship Type="http://schemas.openxmlformats.org/officeDocument/2006/relationships/image" Target="/ppt/media/image6.jpg" Id="rId3" /><Relationship Type="http://schemas.openxmlformats.org/officeDocument/2006/relationships/image" Target="/ppt/media/image7.jpg" Id="rId4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67.png" Id="rId2" /><Relationship Type="http://schemas.openxmlformats.org/officeDocument/2006/relationships/image" Target="/ppt/media/image68.png" Id="rId3" /><Relationship Type="http://schemas.openxmlformats.org/officeDocument/2006/relationships/image" Target="/ppt/media/image69.jpg" Id="rId4" /><Relationship Type="http://schemas.openxmlformats.org/officeDocument/2006/relationships/image" Target="/ppt/media/image70.jpg" Id="rId5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71.jpg" Id="rId2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72.png" Id="rId2" /><Relationship Type="http://schemas.openxmlformats.org/officeDocument/2006/relationships/image" Target="/ppt/media/image73.png" Id="rId3" /><Relationship Type="http://schemas.openxmlformats.org/officeDocument/2006/relationships/image" Target="/ppt/media/image74.png" Id="rId4" /><Relationship Type="http://schemas.openxmlformats.org/officeDocument/2006/relationships/image" Target="/ppt/media/image75.png" Id="rId5" /><Relationship Type="http://schemas.openxmlformats.org/officeDocument/2006/relationships/image" Target="/ppt/media/image76.jpg" Id="rId6" /><Relationship Type="http://schemas.openxmlformats.org/officeDocument/2006/relationships/image" Target="/ppt/media/image77.jpg" Id="rId7" /><Relationship Type="http://schemas.openxmlformats.org/officeDocument/2006/relationships/image" Target="/ppt/media/image78.jpg" Id="rId8" /><Relationship Type="http://schemas.openxmlformats.org/officeDocument/2006/relationships/image" Target="/ppt/media/image79.jpg" Id="rId9" /><Relationship Type="http://schemas.openxmlformats.org/officeDocument/2006/relationships/image" Target="/ppt/media/image80.jpg" Id="rId10" /><Relationship Type="http://schemas.openxmlformats.org/officeDocument/2006/relationships/image" Target="/ppt/media/image81.jpg" Id="rId11" /><Relationship Type="http://schemas.openxmlformats.org/officeDocument/2006/relationships/image" Target="/ppt/media/image82.png" Id="rId12" /><Relationship Type="http://schemas.openxmlformats.org/officeDocument/2006/relationships/image" Target="/ppt/media/image83.jpg" Id="rId13" /><Relationship Type="http://schemas.openxmlformats.org/officeDocument/2006/relationships/image" Target="/ppt/media/image84.jpg" Id="rId14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85.png" Id="rId2" /><Relationship Type="http://schemas.openxmlformats.org/officeDocument/2006/relationships/image" Target="/ppt/media/image86.png" Id="rId3" /><Relationship Type="http://schemas.openxmlformats.org/officeDocument/2006/relationships/image" Target="/ppt/media/image87.jpg" Id="rId4" /><Relationship Type="http://schemas.openxmlformats.org/officeDocument/2006/relationships/image" Target="/ppt/media/image88.jpg" Id="rId5" /><Relationship Type="http://schemas.openxmlformats.org/officeDocument/2006/relationships/image" Target="/ppt/media/image89.jpg" Id="rId6" /><Relationship Type="http://schemas.openxmlformats.org/officeDocument/2006/relationships/image" Target="/ppt/media/image90.jpg" Id="rId7" /><Relationship Type="http://schemas.openxmlformats.org/officeDocument/2006/relationships/image" Target="/ppt/media/image91.jpg" Id="rId8" /><Relationship Type="http://schemas.openxmlformats.org/officeDocument/2006/relationships/image" Target="/ppt/media/image92.jpg" Id="rId9" /><Relationship Type="http://schemas.openxmlformats.org/officeDocument/2006/relationships/image" Target="/ppt/media/image93.jpg" Id="rId10" /><Relationship Type="http://schemas.openxmlformats.org/officeDocument/2006/relationships/image" Target="/ppt/media/image94.png" Id="rId11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95.jpg" Id="rId2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96.jpg" Id="rId2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97.jpg" Id="rId2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98.jpg" Id="rId2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99.png" Id="rId2" /><Relationship Type="http://schemas.openxmlformats.org/officeDocument/2006/relationships/image" Target="/ppt/media/image100.png" Id="rId3" /><Relationship Type="http://schemas.openxmlformats.org/officeDocument/2006/relationships/image" Target="/ppt/media/image101.jpg" Id="rId4" /><Relationship Type="http://schemas.openxmlformats.org/officeDocument/2006/relationships/image" Target="/ppt/media/image102.jpg" Id="rId5" /><Relationship Type="http://schemas.openxmlformats.org/officeDocument/2006/relationships/image" Target="/ppt/media/image103.jpg" Id="rId6" /><Relationship Type="http://schemas.openxmlformats.org/officeDocument/2006/relationships/image" Target="/ppt/media/image104.jpg" Id="rId7" /><Relationship Type="http://schemas.openxmlformats.org/officeDocument/2006/relationships/image" Target="/ppt/media/image105.jpg" Id="rId8" /><Relationship Type="http://schemas.openxmlformats.org/officeDocument/2006/relationships/image" Target="/ppt/media/image106.jpg" Id="rId9" /><Relationship Type="http://schemas.openxmlformats.org/officeDocument/2006/relationships/image" Target="/ppt/media/image107.jpg" Id="rId10" /><Relationship Type="http://schemas.openxmlformats.org/officeDocument/2006/relationships/image" Target="/ppt/media/image108.jpg" Id="rId11" /><Relationship Type="http://schemas.openxmlformats.org/officeDocument/2006/relationships/image" Target="/ppt/media/image109.png" Id="rId12" /><Relationship Type="http://schemas.openxmlformats.org/officeDocument/2006/relationships/image" Target="/ppt/media/image110.jpg" Id="rId13" /><Relationship Type="http://schemas.openxmlformats.org/officeDocument/2006/relationships/image" Target="/ppt/media/image111.jpg" Id="rId14" /><Relationship Type="http://schemas.openxmlformats.org/officeDocument/2006/relationships/image" Target="/ppt/media/image112.jpg" Id="rId15" /><Relationship Type="http://schemas.openxmlformats.org/officeDocument/2006/relationships/image" Target="/ppt/media/image113.jpg" Id="rId16" /><Relationship Type="http://schemas.openxmlformats.org/officeDocument/2006/relationships/image" Target="/ppt/media/image114.jpg" Id="rId17" /><Relationship Type="http://schemas.openxmlformats.org/officeDocument/2006/relationships/image" Target="/ppt/media/image115.jpg" Id="rId18" /><Relationship Type="http://schemas.openxmlformats.org/officeDocument/2006/relationships/image" Target="/ppt/media/image116.jpg" Id="rId19" /><Relationship Type="http://schemas.openxmlformats.org/officeDocument/2006/relationships/image" Target="/ppt/media/image117.jpg" Id="rId20" /><Relationship Type="http://schemas.openxmlformats.org/officeDocument/2006/relationships/image" Target="/ppt/media/image118.jpg" Id="rId21" /><Relationship Type="http://schemas.openxmlformats.org/officeDocument/2006/relationships/image" Target="/ppt/media/image119.jpg" Id="rId22" /><Relationship Type="http://schemas.openxmlformats.org/officeDocument/2006/relationships/image" Target="/ppt/media/image120.jpg" Id="rId2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8.png" Id="rId2" /><Relationship Type="http://schemas.openxmlformats.org/officeDocument/2006/relationships/hyperlink" Target="mailto:(pradeepait2024@gmail.com" TargetMode="External" Id="r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hyperlink" Target="mailto:(pradeepait2024@gmail.com" TargetMode="External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8.png" Id="rId2" /><Relationship Type="http://schemas.openxmlformats.org/officeDocument/2006/relationships/hyperlink" Target="mailto:(pradeepait2024@gmail.com" TargetMode="External" Id="rId3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hyperlink" Target="mailto:(pradeepait2024@gmail.com" TargetMode="External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8.png" Id="rId2" /><Relationship Type="http://schemas.openxmlformats.org/officeDocument/2006/relationships/hyperlink" Target="mailto:(pradeepait2024@gmail.com" TargetMode="External" Id="rId3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05000" y="2606675"/>
            <a:ext cx="3700779" cy="379730"/>
            <a:chOff x="1905000" y="2606675"/>
            <a:chExt cx="3700779" cy="379730"/>
          </a:xfrm>
        </p:grpSpPr>
        <p:sp>
          <p:nvSpPr>
            <p:cNvPr id="3" name="object 3" descr=""/>
            <p:cNvSpPr/>
            <p:nvPr/>
          </p:nvSpPr>
          <p:spPr>
            <a:xfrm>
              <a:off x="1905000" y="2606674"/>
              <a:ext cx="3700779" cy="379730"/>
            </a:xfrm>
            <a:custGeom>
              <a:avLst/>
              <a:gdLst/>
              <a:ahLst/>
              <a:cxnLst/>
              <a:rect l="l" t="t" r="r" b="b"/>
              <a:pathLst>
                <a:path w="3700779" h="379730">
                  <a:moveTo>
                    <a:pt x="3700780" y="0"/>
                  </a:moveTo>
                  <a:lnTo>
                    <a:pt x="3688207" y="0"/>
                  </a:lnTo>
                  <a:lnTo>
                    <a:pt x="3688207" y="12700"/>
                  </a:lnTo>
                  <a:lnTo>
                    <a:pt x="3688207" y="367030"/>
                  </a:lnTo>
                  <a:lnTo>
                    <a:pt x="12573" y="367030"/>
                  </a:lnTo>
                  <a:lnTo>
                    <a:pt x="12573" y="12700"/>
                  </a:lnTo>
                  <a:lnTo>
                    <a:pt x="3688207" y="12700"/>
                  </a:lnTo>
                  <a:lnTo>
                    <a:pt x="3688207" y="0"/>
                  </a:lnTo>
                  <a:lnTo>
                    <a:pt x="0" y="0"/>
                  </a:lnTo>
                  <a:lnTo>
                    <a:pt x="0" y="379730"/>
                  </a:lnTo>
                  <a:lnTo>
                    <a:pt x="3700780" y="379730"/>
                  </a:lnTo>
                  <a:lnTo>
                    <a:pt x="3700780" y="373380"/>
                  </a:lnTo>
                  <a:lnTo>
                    <a:pt x="3700780" y="367030"/>
                  </a:lnTo>
                  <a:lnTo>
                    <a:pt x="3700780" y="12700"/>
                  </a:lnTo>
                  <a:lnTo>
                    <a:pt x="3700780" y="6350"/>
                  </a:lnTo>
                  <a:lnTo>
                    <a:pt x="3700780" y="0"/>
                  </a:lnTo>
                  <a:close/>
                </a:path>
              </a:pathLst>
            </a:custGeom>
            <a:solidFill>
              <a:srgbClr val="C2D29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2988" y="2719793"/>
              <a:ext cx="723480" cy="26661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1250" y="2719793"/>
              <a:ext cx="1152664" cy="251040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3853916" y="5047983"/>
            <a:ext cx="2989580" cy="1160145"/>
          </a:xfrm>
          <a:custGeom>
            <a:avLst/>
            <a:gdLst/>
            <a:ahLst/>
            <a:cxnLst/>
            <a:rect l="l" t="t" r="r" b="b"/>
            <a:pathLst>
              <a:path w="2989579" h="1160145">
                <a:moveTo>
                  <a:pt x="2985312" y="1159802"/>
                </a:moveTo>
                <a:lnTo>
                  <a:pt x="3809" y="1159802"/>
                </a:lnTo>
                <a:lnTo>
                  <a:pt x="2349" y="1159510"/>
                </a:lnTo>
                <a:lnTo>
                  <a:pt x="1104" y="1158684"/>
                </a:lnTo>
                <a:lnTo>
                  <a:pt x="279" y="1157452"/>
                </a:lnTo>
                <a:lnTo>
                  <a:pt x="0" y="1155992"/>
                </a:lnTo>
                <a:lnTo>
                  <a:pt x="0" y="3810"/>
                </a:lnTo>
                <a:lnTo>
                  <a:pt x="279" y="2349"/>
                </a:lnTo>
                <a:lnTo>
                  <a:pt x="1104" y="1117"/>
                </a:lnTo>
                <a:lnTo>
                  <a:pt x="2349" y="292"/>
                </a:lnTo>
                <a:lnTo>
                  <a:pt x="3809" y="0"/>
                </a:lnTo>
                <a:lnTo>
                  <a:pt x="2985312" y="0"/>
                </a:lnTo>
                <a:lnTo>
                  <a:pt x="2986773" y="292"/>
                </a:lnTo>
                <a:lnTo>
                  <a:pt x="2988005" y="1117"/>
                </a:lnTo>
                <a:lnTo>
                  <a:pt x="2988830" y="2349"/>
                </a:lnTo>
                <a:lnTo>
                  <a:pt x="2989122" y="3810"/>
                </a:lnTo>
                <a:lnTo>
                  <a:pt x="7607" y="3810"/>
                </a:lnTo>
                <a:lnTo>
                  <a:pt x="3809" y="7620"/>
                </a:lnTo>
                <a:lnTo>
                  <a:pt x="7607" y="7620"/>
                </a:lnTo>
                <a:lnTo>
                  <a:pt x="7607" y="1152182"/>
                </a:lnTo>
                <a:lnTo>
                  <a:pt x="3809" y="1152182"/>
                </a:lnTo>
                <a:lnTo>
                  <a:pt x="7607" y="1155992"/>
                </a:lnTo>
                <a:lnTo>
                  <a:pt x="2989122" y="1155992"/>
                </a:lnTo>
                <a:lnTo>
                  <a:pt x="2988830" y="1157452"/>
                </a:lnTo>
                <a:lnTo>
                  <a:pt x="2988005" y="1158684"/>
                </a:lnTo>
                <a:lnTo>
                  <a:pt x="2986773" y="1159510"/>
                </a:lnTo>
                <a:lnTo>
                  <a:pt x="2985312" y="1159802"/>
                </a:lnTo>
                <a:close/>
              </a:path>
              <a:path w="2989579" h="1160145">
                <a:moveTo>
                  <a:pt x="7607" y="7620"/>
                </a:moveTo>
                <a:lnTo>
                  <a:pt x="3809" y="7620"/>
                </a:lnTo>
                <a:lnTo>
                  <a:pt x="7607" y="3810"/>
                </a:lnTo>
                <a:lnTo>
                  <a:pt x="7607" y="7620"/>
                </a:lnTo>
                <a:close/>
              </a:path>
              <a:path w="2989579" h="1160145">
                <a:moveTo>
                  <a:pt x="2981502" y="7620"/>
                </a:moveTo>
                <a:lnTo>
                  <a:pt x="7607" y="7620"/>
                </a:lnTo>
                <a:lnTo>
                  <a:pt x="7607" y="3810"/>
                </a:lnTo>
                <a:lnTo>
                  <a:pt x="2981502" y="3810"/>
                </a:lnTo>
                <a:lnTo>
                  <a:pt x="2981502" y="7620"/>
                </a:lnTo>
                <a:close/>
              </a:path>
              <a:path w="2989579" h="1160145">
                <a:moveTo>
                  <a:pt x="2981502" y="1155992"/>
                </a:moveTo>
                <a:lnTo>
                  <a:pt x="2981502" y="3810"/>
                </a:lnTo>
                <a:lnTo>
                  <a:pt x="2985312" y="7620"/>
                </a:lnTo>
                <a:lnTo>
                  <a:pt x="2989122" y="7620"/>
                </a:lnTo>
                <a:lnTo>
                  <a:pt x="2989122" y="1152182"/>
                </a:lnTo>
                <a:lnTo>
                  <a:pt x="2985312" y="1152182"/>
                </a:lnTo>
                <a:lnTo>
                  <a:pt x="2981502" y="1155992"/>
                </a:lnTo>
                <a:close/>
              </a:path>
              <a:path w="2989579" h="1160145">
                <a:moveTo>
                  <a:pt x="2989122" y="7620"/>
                </a:moveTo>
                <a:lnTo>
                  <a:pt x="2985312" y="7620"/>
                </a:lnTo>
                <a:lnTo>
                  <a:pt x="2981502" y="3810"/>
                </a:lnTo>
                <a:lnTo>
                  <a:pt x="2989122" y="3810"/>
                </a:lnTo>
                <a:lnTo>
                  <a:pt x="2989122" y="7620"/>
                </a:lnTo>
                <a:close/>
              </a:path>
              <a:path w="2989579" h="1160145">
                <a:moveTo>
                  <a:pt x="7607" y="1155992"/>
                </a:moveTo>
                <a:lnTo>
                  <a:pt x="3809" y="1152182"/>
                </a:lnTo>
                <a:lnTo>
                  <a:pt x="7607" y="1152182"/>
                </a:lnTo>
                <a:lnTo>
                  <a:pt x="7607" y="1155992"/>
                </a:lnTo>
                <a:close/>
              </a:path>
              <a:path w="2989579" h="1160145">
                <a:moveTo>
                  <a:pt x="2981502" y="1155992"/>
                </a:moveTo>
                <a:lnTo>
                  <a:pt x="7607" y="1155992"/>
                </a:lnTo>
                <a:lnTo>
                  <a:pt x="7607" y="1152182"/>
                </a:lnTo>
                <a:lnTo>
                  <a:pt x="2981502" y="1152182"/>
                </a:lnTo>
                <a:lnTo>
                  <a:pt x="2981502" y="1155992"/>
                </a:lnTo>
                <a:close/>
              </a:path>
              <a:path w="2989579" h="1160145">
                <a:moveTo>
                  <a:pt x="2989122" y="1155992"/>
                </a:moveTo>
                <a:lnTo>
                  <a:pt x="2981502" y="1155992"/>
                </a:lnTo>
                <a:lnTo>
                  <a:pt x="2985312" y="1152182"/>
                </a:lnTo>
                <a:lnTo>
                  <a:pt x="2989122" y="1152182"/>
                </a:lnTo>
                <a:lnTo>
                  <a:pt x="2989122" y="1155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190581" y="5028933"/>
            <a:ext cx="2314575" cy="10140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35">
              <a:lnSpc>
                <a:spcPts val="1639"/>
              </a:lnSpc>
              <a:spcBef>
                <a:spcPts val="105"/>
              </a:spcBef>
            </a:pPr>
            <a:r>
              <a:rPr dirty="0" sz="1400" spc="-25" b="1">
                <a:latin typeface="Times New Roman"/>
                <a:cs typeface="Times New Roman"/>
              </a:rPr>
              <a:t>HOD</a:t>
            </a:r>
            <a:endParaRPr sz="1400">
              <a:latin typeface="Times New Roman"/>
              <a:cs typeface="Times New Roman"/>
            </a:endParaRPr>
          </a:p>
          <a:p>
            <a:pPr algn="ctr" marL="5715">
              <a:lnSpc>
                <a:spcPts val="1855"/>
              </a:lnSpc>
            </a:pPr>
            <a:r>
              <a:rPr dirty="0" sz="1600" spc="-35" b="1">
                <a:solidFill>
                  <a:srgbClr val="FF0000"/>
                </a:solidFill>
                <a:latin typeface="Times New Roman"/>
                <a:cs typeface="Times New Roman"/>
              </a:rPr>
              <a:t>Dr.</a:t>
            </a:r>
            <a:r>
              <a:rPr dirty="0" sz="1600" spc="-8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60" b="1">
                <a:solidFill>
                  <a:srgbClr val="FF0000"/>
                </a:solidFill>
                <a:latin typeface="Times New Roman"/>
                <a:cs typeface="Times New Roman"/>
              </a:rPr>
              <a:t>Somashekhar</a:t>
            </a:r>
            <a:r>
              <a:rPr dirty="0" sz="1600" spc="-8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dirty="0" sz="1600" spc="-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  <a:p>
            <a:pPr marL="1449705">
              <a:lnSpc>
                <a:spcPts val="1205"/>
              </a:lnSpc>
            </a:pPr>
            <a:r>
              <a:rPr dirty="0" sz="1050" b="1">
                <a:solidFill>
                  <a:srgbClr val="6E2E9F"/>
                </a:solidFill>
                <a:latin typeface="Times New Roman"/>
                <a:cs typeface="Times New Roman"/>
              </a:rPr>
              <a:t>M.Tech.,</a:t>
            </a:r>
            <a:r>
              <a:rPr dirty="0" sz="1050" spc="-45" b="1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dirty="0" sz="1050" spc="-20" b="1">
                <a:solidFill>
                  <a:srgbClr val="6E2E9F"/>
                </a:solidFill>
                <a:latin typeface="Times New Roman"/>
                <a:cs typeface="Times New Roman"/>
              </a:rPr>
              <a:t>Ph.D</a:t>
            </a: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ts val="1435"/>
              </a:lnSpc>
            </a:pPr>
            <a:r>
              <a:rPr dirty="0" sz="1250">
                <a:latin typeface="Times New Roman"/>
                <a:cs typeface="Times New Roman"/>
              </a:rPr>
              <a:t>Professor</a:t>
            </a:r>
            <a:r>
              <a:rPr dirty="0" sz="1250" spc="-2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&amp;</a:t>
            </a:r>
            <a:r>
              <a:rPr dirty="0" sz="1250" spc="-1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HOD.,</a:t>
            </a:r>
            <a:r>
              <a:rPr dirty="0" sz="1250" spc="-2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Dept.</a:t>
            </a:r>
            <a:r>
              <a:rPr dirty="0" sz="1250" spc="-1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of</a:t>
            </a:r>
            <a:r>
              <a:rPr dirty="0" sz="1250" spc="-15">
                <a:latin typeface="Times New Roman"/>
                <a:cs typeface="Times New Roman"/>
              </a:rPr>
              <a:t> </a:t>
            </a:r>
            <a:r>
              <a:rPr dirty="0" sz="1250" spc="-20">
                <a:latin typeface="Times New Roman"/>
                <a:cs typeface="Times New Roman"/>
              </a:rPr>
              <a:t>E&amp;CE,</a:t>
            </a: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ts val="1639"/>
              </a:lnSpc>
            </a:pPr>
            <a:r>
              <a:rPr dirty="0" sz="1400">
                <a:latin typeface="Times New Roman"/>
                <a:cs typeface="Times New Roman"/>
              </a:rPr>
              <a:t>AIT,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Tumkur.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586181" y="5047983"/>
            <a:ext cx="3275965" cy="1160145"/>
          </a:xfrm>
          <a:custGeom>
            <a:avLst/>
            <a:gdLst/>
            <a:ahLst/>
            <a:cxnLst/>
            <a:rect l="l" t="t" r="r" b="b"/>
            <a:pathLst>
              <a:path w="3275965" h="1160145">
                <a:moveTo>
                  <a:pt x="3271545" y="1159802"/>
                </a:moveTo>
                <a:lnTo>
                  <a:pt x="3810" y="1159802"/>
                </a:lnTo>
                <a:lnTo>
                  <a:pt x="2349" y="1159510"/>
                </a:lnTo>
                <a:lnTo>
                  <a:pt x="1117" y="1158684"/>
                </a:lnTo>
                <a:lnTo>
                  <a:pt x="292" y="1157452"/>
                </a:lnTo>
                <a:lnTo>
                  <a:pt x="0" y="1155992"/>
                </a:lnTo>
                <a:lnTo>
                  <a:pt x="0" y="3810"/>
                </a:lnTo>
                <a:lnTo>
                  <a:pt x="292" y="2349"/>
                </a:lnTo>
                <a:lnTo>
                  <a:pt x="1117" y="1117"/>
                </a:lnTo>
                <a:lnTo>
                  <a:pt x="2349" y="292"/>
                </a:lnTo>
                <a:lnTo>
                  <a:pt x="3810" y="0"/>
                </a:lnTo>
                <a:lnTo>
                  <a:pt x="3271545" y="0"/>
                </a:lnTo>
                <a:lnTo>
                  <a:pt x="3272993" y="292"/>
                </a:lnTo>
                <a:lnTo>
                  <a:pt x="3274237" y="1117"/>
                </a:lnTo>
                <a:lnTo>
                  <a:pt x="3275063" y="2349"/>
                </a:lnTo>
                <a:lnTo>
                  <a:pt x="3275355" y="3810"/>
                </a:lnTo>
                <a:lnTo>
                  <a:pt x="7620" y="3810"/>
                </a:lnTo>
                <a:lnTo>
                  <a:pt x="3810" y="7620"/>
                </a:lnTo>
                <a:lnTo>
                  <a:pt x="7620" y="7620"/>
                </a:lnTo>
                <a:lnTo>
                  <a:pt x="7620" y="1152182"/>
                </a:lnTo>
                <a:lnTo>
                  <a:pt x="3810" y="1152182"/>
                </a:lnTo>
                <a:lnTo>
                  <a:pt x="7620" y="1155992"/>
                </a:lnTo>
                <a:lnTo>
                  <a:pt x="3275355" y="1155992"/>
                </a:lnTo>
                <a:lnTo>
                  <a:pt x="3275063" y="1157452"/>
                </a:lnTo>
                <a:lnTo>
                  <a:pt x="3274237" y="1158684"/>
                </a:lnTo>
                <a:lnTo>
                  <a:pt x="3272993" y="1159510"/>
                </a:lnTo>
                <a:lnTo>
                  <a:pt x="3271545" y="1159802"/>
                </a:lnTo>
                <a:close/>
              </a:path>
              <a:path w="3275965" h="1160145">
                <a:moveTo>
                  <a:pt x="7620" y="7620"/>
                </a:moveTo>
                <a:lnTo>
                  <a:pt x="3810" y="7620"/>
                </a:lnTo>
                <a:lnTo>
                  <a:pt x="7620" y="3810"/>
                </a:lnTo>
                <a:lnTo>
                  <a:pt x="7620" y="7620"/>
                </a:lnTo>
                <a:close/>
              </a:path>
              <a:path w="3275965" h="1160145">
                <a:moveTo>
                  <a:pt x="3267735" y="7620"/>
                </a:moveTo>
                <a:lnTo>
                  <a:pt x="7620" y="7620"/>
                </a:lnTo>
                <a:lnTo>
                  <a:pt x="7620" y="3810"/>
                </a:lnTo>
                <a:lnTo>
                  <a:pt x="3267735" y="3810"/>
                </a:lnTo>
                <a:lnTo>
                  <a:pt x="3267735" y="7620"/>
                </a:lnTo>
                <a:close/>
              </a:path>
              <a:path w="3275965" h="1160145">
                <a:moveTo>
                  <a:pt x="3267735" y="1155992"/>
                </a:moveTo>
                <a:lnTo>
                  <a:pt x="3267735" y="3810"/>
                </a:lnTo>
                <a:lnTo>
                  <a:pt x="3271545" y="7620"/>
                </a:lnTo>
                <a:lnTo>
                  <a:pt x="3275355" y="7620"/>
                </a:lnTo>
                <a:lnTo>
                  <a:pt x="3275355" y="1152182"/>
                </a:lnTo>
                <a:lnTo>
                  <a:pt x="3271545" y="1152182"/>
                </a:lnTo>
                <a:lnTo>
                  <a:pt x="3267735" y="1155992"/>
                </a:lnTo>
                <a:close/>
              </a:path>
              <a:path w="3275965" h="1160145">
                <a:moveTo>
                  <a:pt x="3275355" y="7620"/>
                </a:moveTo>
                <a:lnTo>
                  <a:pt x="3271545" y="7620"/>
                </a:lnTo>
                <a:lnTo>
                  <a:pt x="3267735" y="3810"/>
                </a:lnTo>
                <a:lnTo>
                  <a:pt x="3275355" y="3810"/>
                </a:lnTo>
                <a:lnTo>
                  <a:pt x="3275355" y="7620"/>
                </a:lnTo>
                <a:close/>
              </a:path>
              <a:path w="3275965" h="1160145">
                <a:moveTo>
                  <a:pt x="7620" y="1155992"/>
                </a:moveTo>
                <a:lnTo>
                  <a:pt x="3810" y="1152182"/>
                </a:lnTo>
                <a:lnTo>
                  <a:pt x="7620" y="1152182"/>
                </a:lnTo>
                <a:lnTo>
                  <a:pt x="7620" y="1155992"/>
                </a:lnTo>
                <a:close/>
              </a:path>
              <a:path w="3275965" h="1160145">
                <a:moveTo>
                  <a:pt x="3267735" y="1155992"/>
                </a:moveTo>
                <a:lnTo>
                  <a:pt x="7620" y="1155992"/>
                </a:lnTo>
                <a:lnTo>
                  <a:pt x="7620" y="1152182"/>
                </a:lnTo>
                <a:lnTo>
                  <a:pt x="3267735" y="1152182"/>
                </a:lnTo>
                <a:lnTo>
                  <a:pt x="3267735" y="1155992"/>
                </a:lnTo>
                <a:close/>
              </a:path>
              <a:path w="3275965" h="1160145">
                <a:moveTo>
                  <a:pt x="3275355" y="1155992"/>
                </a:moveTo>
                <a:lnTo>
                  <a:pt x="3267735" y="1155992"/>
                </a:lnTo>
                <a:lnTo>
                  <a:pt x="3271545" y="1152182"/>
                </a:lnTo>
                <a:lnTo>
                  <a:pt x="3275355" y="1152182"/>
                </a:lnTo>
                <a:lnTo>
                  <a:pt x="3275355" y="1155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987120" y="5029174"/>
            <a:ext cx="2619375" cy="1218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37795">
              <a:lnSpc>
                <a:spcPts val="1880"/>
              </a:lnSpc>
              <a:spcBef>
                <a:spcPts val="95"/>
              </a:spcBef>
            </a:pPr>
            <a:r>
              <a:rPr dirty="0" sz="1400" b="1">
                <a:latin typeface="Times New Roman"/>
                <a:cs typeface="Times New Roman"/>
              </a:rPr>
              <a:t>Prepared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by</a:t>
            </a:r>
            <a:r>
              <a:rPr dirty="0" sz="1600" spc="-25"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  <a:p>
            <a:pPr algn="ctr" marR="132715">
              <a:lnSpc>
                <a:spcPts val="1860"/>
              </a:lnSpc>
            </a:pP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Prof.</a:t>
            </a:r>
            <a:r>
              <a:rPr dirty="0" sz="1600" spc="-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Pradeep</a:t>
            </a:r>
            <a:r>
              <a:rPr dirty="0" sz="1600" spc="1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Kumara</a:t>
            </a:r>
            <a:r>
              <a:rPr dirty="0" sz="1600" spc="114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dirty="0" sz="1600" spc="8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sz="1600">
              <a:latin typeface="Times New Roman"/>
              <a:cs typeface="Times New Roman"/>
            </a:endParaRPr>
          </a:p>
          <a:p>
            <a:pPr algn="r" marR="5080">
              <a:lnSpc>
                <a:spcPts val="1205"/>
              </a:lnSpc>
            </a:pPr>
            <a:r>
              <a:rPr dirty="0" sz="1050" b="1">
                <a:solidFill>
                  <a:srgbClr val="6E2E9F"/>
                </a:solidFill>
                <a:latin typeface="Times New Roman"/>
                <a:cs typeface="Times New Roman"/>
              </a:rPr>
              <a:t>B.E.,</a:t>
            </a:r>
            <a:r>
              <a:rPr dirty="0" sz="1050" spc="-35" b="1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dirty="0" sz="1050" spc="-10" b="1">
                <a:solidFill>
                  <a:srgbClr val="6E2E9F"/>
                </a:solidFill>
                <a:latin typeface="Times New Roman"/>
                <a:cs typeface="Times New Roman"/>
              </a:rPr>
              <a:t>M.Tech.</a:t>
            </a:r>
            <a:endParaRPr sz="1050">
              <a:latin typeface="Times New Roman"/>
              <a:cs typeface="Times New Roman"/>
            </a:endParaRPr>
          </a:p>
          <a:p>
            <a:pPr algn="ctr" marR="137795">
              <a:lnSpc>
                <a:spcPts val="1425"/>
              </a:lnSpc>
            </a:pPr>
            <a:r>
              <a:rPr dirty="0" sz="1250">
                <a:latin typeface="Times New Roman"/>
                <a:cs typeface="Times New Roman"/>
              </a:rPr>
              <a:t>Asst.</a:t>
            </a:r>
            <a:r>
              <a:rPr dirty="0" sz="1250" spc="-3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Professor.</a:t>
            </a:r>
            <a:r>
              <a:rPr dirty="0" sz="1250" spc="-15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Dept.</a:t>
            </a:r>
            <a:r>
              <a:rPr dirty="0" sz="1250" spc="-30">
                <a:latin typeface="Times New Roman"/>
                <a:cs typeface="Times New Roman"/>
              </a:rPr>
              <a:t> </a:t>
            </a:r>
            <a:r>
              <a:rPr dirty="0" sz="1250">
                <a:latin typeface="Times New Roman"/>
                <a:cs typeface="Times New Roman"/>
              </a:rPr>
              <a:t>of</a:t>
            </a:r>
            <a:r>
              <a:rPr dirty="0" sz="1250" spc="-20">
                <a:latin typeface="Times New Roman"/>
                <a:cs typeface="Times New Roman"/>
              </a:rPr>
              <a:t> E&amp;CE,</a:t>
            </a:r>
            <a:endParaRPr sz="1250">
              <a:latin typeface="Times New Roman"/>
              <a:cs typeface="Times New Roman"/>
            </a:endParaRPr>
          </a:p>
          <a:p>
            <a:pPr algn="ctr" marR="139065">
              <a:lnSpc>
                <a:spcPts val="1614"/>
              </a:lnSpc>
            </a:pPr>
            <a:r>
              <a:rPr dirty="0" sz="1400">
                <a:latin typeface="Times New Roman"/>
                <a:cs typeface="Times New Roman"/>
              </a:rPr>
              <a:t>AIT,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Tumkur.</a:t>
            </a:r>
            <a:endParaRPr sz="1400">
              <a:latin typeface="Times New Roman"/>
              <a:cs typeface="Times New Roman"/>
            </a:endParaRPr>
          </a:p>
          <a:p>
            <a:pPr algn="ctr" marR="136525">
              <a:lnSpc>
                <a:spcPts val="1415"/>
              </a:lnSpc>
            </a:pPr>
            <a:r>
              <a:rPr dirty="0" sz="1200" spc="-5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92200" y="581796"/>
            <a:ext cx="5339715" cy="64706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00" spc="-10" b="1">
                <a:solidFill>
                  <a:srgbClr val="FF0000"/>
                </a:solidFill>
                <a:latin typeface="Cambria"/>
                <a:cs typeface="Cambria"/>
              </a:rPr>
              <a:t>VISVESVARAYA</a:t>
            </a:r>
            <a:r>
              <a:rPr dirty="0" sz="2000" spc="-4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Cambria"/>
                <a:cs typeface="Cambria"/>
              </a:rPr>
              <a:t>TECHNOLOGICAL</a:t>
            </a:r>
            <a:r>
              <a:rPr dirty="0" sz="2000" spc="-4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mbria"/>
                <a:cs typeface="Cambria"/>
              </a:rPr>
              <a:t>UNIVERSITY</a:t>
            </a:r>
            <a:endParaRPr sz="2000">
              <a:latin typeface="Cambria"/>
              <a:cs typeface="Cambria"/>
            </a:endParaRPr>
          </a:p>
          <a:p>
            <a:pPr marL="1411605">
              <a:lnSpc>
                <a:spcPct val="100000"/>
              </a:lnSpc>
              <a:spcBef>
                <a:spcPts val="335"/>
              </a:spcBef>
            </a:pPr>
            <a:r>
              <a:rPr dirty="0" sz="1400" b="1">
                <a:latin typeface="Cambria"/>
                <a:cs typeface="Cambria"/>
              </a:rPr>
              <a:t>JNANA</a:t>
            </a:r>
            <a:r>
              <a:rPr dirty="0" sz="1400" spc="-40" b="1">
                <a:latin typeface="Cambria"/>
                <a:cs typeface="Cambria"/>
              </a:rPr>
              <a:t> </a:t>
            </a:r>
            <a:r>
              <a:rPr dirty="0" sz="1400" spc="-10" b="1">
                <a:latin typeface="Cambria"/>
                <a:cs typeface="Cambria"/>
              </a:rPr>
              <a:t>SANGAMA,</a:t>
            </a:r>
            <a:r>
              <a:rPr dirty="0" sz="1400" spc="-75" b="1">
                <a:latin typeface="Cambria"/>
                <a:cs typeface="Cambria"/>
              </a:rPr>
              <a:t> </a:t>
            </a:r>
            <a:r>
              <a:rPr dirty="0" sz="1400" spc="-10" b="1">
                <a:latin typeface="Cambria"/>
                <a:cs typeface="Cambria"/>
              </a:rPr>
              <a:t>BELGAVI</a:t>
            </a:r>
            <a:r>
              <a:rPr dirty="0" sz="1400" spc="-60" b="1">
                <a:latin typeface="Cambria"/>
                <a:cs typeface="Cambria"/>
              </a:rPr>
              <a:t> </a:t>
            </a:r>
            <a:r>
              <a:rPr dirty="0" sz="1400" spc="-20" b="1">
                <a:latin typeface="Cambria"/>
                <a:cs typeface="Cambria"/>
              </a:rPr>
              <a:t>-</a:t>
            </a:r>
            <a:r>
              <a:rPr dirty="0" sz="1400" b="1">
                <a:latin typeface="Cambria"/>
                <a:cs typeface="Cambria"/>
              </a:rPr>
              <a:t>590</a:t>
            </a:r>
            <a:r>
              <a:rPr dirty="0" sz="1400" spc="-40" b="1">
                <a:latin typeface="Cambria"/>
                <a:cs typeface="Cambria"/>
              </a:rPr>
              <a:t> </a:t>
            </a:r>
            <a:r>
              <a:rPr dirty="0" sz="1400" spc="-25" b="1">
                <a:latin typeface="Cambria"/>
                <a:cs typeface="Cambria"/>
              </a:rPr>
              <a:t>014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75308" y="3240011"/>
            <a:ext cx="4589780" cy="1588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385"/>
              </a:lnSpc>
              <a:spcBef>
                <a:spcPts val="105"/>
              </a:spcBef>
            </a:pPr>
            <a:r>
              <a:rPr dirty="0" sz="2000" b="1">
                <a:solidFill>
                  <a:srgbClr val="00AF50"/>
                </a:solidFill>
                <a:latin typeface="Times New Roman"/>
                <a:cs typeface="Times New Roman"/>
              </a:rPr>
              <a:t>Electronics</a:t>
            </a:r>
            <a:r>
              <a:rPr dirty="0" sz="2000" spc="-60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AF50"/>
                </a:solidFill>
                <a:latin typeface="Times New Roman"/>
                <a:cs typeface="Times New Roman"/>
              </a:rPr>
              <a:t>Principals</a:t>
            </a:r>
            <a:r>
              <a:rPr dirty="0" sz="2000" spc="-5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AF50"/>
                </a:solidFill>
                <a:latin typeface="Times New Roman"/>
                <a:cs typeface="Times New Roman"/>
              </a:rPr>
              <a:t>Circuites</a:t>
            </a:r>
            <a:r>
              <a:rPr dirty="0" sz="2000" spc="-55" b="1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00AF50"/>
                </a:solidFill>
                <a:latin typeface="Times New Roman"/>
                <a:cs typeface="Times New Roman"/>
              </a:rPr>
              <a:t>(BEC303)</a:t>
            </a:r>
            <a:endParaRPr sz="2000">
              <a:latin typeface="Times New Roman"/>
              <a:cs typeface="Times New Roman"/>
            </a:endParaRPr>
          </a:p>
          <a:p>
            <a:pPr algn="ctr" marR="182880">
              <a:lnSpc>
                <a:spcPts val="2145"/>
              </a:lnSpc>
            </a:pPr>
            <a:r>
              <a:rPr dirty="0" sz="1800" spc="-10" b="1">
                <a:latin typeface="Cambria"/>
                <a:cs typeface="Cambria"/>
              </a:rPr>
              <a:t>(IPCC)</a:t>
            </a:r>
            <a:endParaRPr sz="1800">
              <a:latin typeface="Cambria"/>
              <a:cs typeface="Cambria"/>
            </a:endParaRPr>
          </a:p>
          <a:p>
            <a:pPr algn="ctr" marR="222250">
              <a:lnSpc>
                <a:spcPct val="100000"/>
              </a:lnSpc>
              <a:spcBef>
                <a:spcPts val="215"/>
              </a:spcBef>
            </a:pPr>
            <a:r>
              <a:rPr dirty="0" sz="1500" spc="-10" b="1">
                <a:latin typeface="Times New Roman"/>
                <a:cs typeface="Times New Roman"/>
              </a:rPr>
              <a:t>(</a:t>
            </a:r>
            <a:r>
              <a:rPr dirty="0" sz="1500" spc="-10">
                <a:latin typeface="Times New Roman"/>
                <a:cs typeface="Times New Roman"/>
              </a:rPr>
              <a:t>Effective</a:t>
            </a:r>
            <a:r>
              <a:rPr dirty="0" sz="1500" spc="-6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from</a:t>
            </a:r>
            <a:r>
              <a:rPr dirty="0" sz="1500" spc="-7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the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academic</a:t>
            </a:r>
            <a:r>
              <a:rPr dirty="0" sz="1500" spc="-1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Year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2025-2026</a:t>
            </a:r>
            <a:r>
              <a:rPr dirty="0" sz="1500" spc="-10" b="1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 algn="ctr" marR="224790">
              <a:lnSpc>
                <a:spcPct val="100000"/>
              </a:lnSpc>
              <a:spcBef>
                <a:spcPts val="160"/>
              </a:spcBef>
            </a:pPr>
            <a:r>
              <a:rPr dirty="0" sz="1400" spc="-10">
                <a:latin typeface="Times New Roman"/>
                <a:cs typeface="Times New Roman"/>
              </a:rPr>
              <a:t>SEMESTER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III</a:t>
            </a:r>
            <a:endParaRPr sz="1400">
              <a:latin typeface="Times New Roman"/>
              <a:cs typeface="Times New Roman"/>
            </a:endParaRPr>
          </a:p>
          <a:p>
            <a:pPr algn="ctr" marR="227965">
              <a:lnSpc>
                <a:spcPct val="100000"/>
              </a:lnSpc>
              <a:spcBef>
                <a:spcPts val="225"/>
              </a:spcBef>
            </a:pPr>
            <a:r>
              <a:rPr dirty="0" sz="1500" spc="-10" b="1">
                <a:latin typeface="Times New Roman"/>
                <a:cs typeface="Times New Roman"/>
              </a:rPr>
              <a:t>Subject</a:t>
            </a:r>
            <a:r>
              <a:rPr dirty="0" sz="1500" spc="-50" b="1">
                <a:latin typeface="Times New Roman"/>
                <a:cs typeface="Times New Roman"/>
              </a:rPr>
              <a:t> </a:t>
            </a:r>
            <a:r>
              <a:rPr dirty="0" sz="1500" b="1">
                <a:latin typeface="Times New Roman"/>
                <a:cs typeface="Times New Roman"/>
              </a:rPr>
              <a:t>Code:</a:t>
            </a:r>
            <a:r>
              <a:rPr dirty="0" sz="1500" spc="-35" b="1"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1F487C"/>
                </a:solidFill>
                <a:latin typeface="Times New Roman"/>
                <a:cs typeface="Times New Roman"/>
              </a:rPr>
              <a:t>BEC303</a:t>
            </a:r>
            <a:endParaRPr sz="1200">
              <a:latin typeface="Times New Roman"/>
              <a:cs typeface="Times New Roman"/>
            </a:endParaRPr>
          </a:p>
          <a:p>
            <a:pPr algn="ctr" marR="231140">
              <a:lnSpc>
                <a:spcPct val="100000"/>
              </a:lnSpc>
              <a:spcBef>
                <a:spcPts val="204"/>
              </a:spcBef>
            </a:pPr>
            <a:r>
              <a:rPr dirty="0" sz="1400" spc="-10" b="1">
                <a:latin typeface="Times New Roman"/>
                <a:cs typeface="Times New Roman"/>
              </a:rPr>
              <a:t>(Choice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Based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Credit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System)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77316" y="8659368"/>
            <a:ext cx="5841365" cy="10706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365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0000"/>
                </a:solidFill>
                <a:latin typeface="Cambria"/>
                <a:cs typeface="Cambria"/>
              </a:rPr>
              <a:t>Department</a:t>
            </a:r>
            <a:r>
              <a:rPr dirty="0" sz="2000" spc="-5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dirty="0" sz="2000" spc="-4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90" b="1">
                <a:solidFill>
                  <a:srgbClr val="FF0000"/>
                </a:solidFill>
                <a:latin typeface="Cambria"/>
                <a:cs typeface="Cambria"/>
              </a:rPr>
              <a:t>Information</a:t>
            </a:r>
            <a:r>
              <a:rPr dirty="0" sz="2000" spc="-15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55" b="1">
                <a:solidFill>
                  <a:srgbClr val="FF0000"/>
                </a:solidFill>
                <a:latin typeface="Cambria"/>
                <a:cs typeface="Cambria"/>
              </a:rPr>
              <a:t>Scienceand</a:t>
            </a:r>
            <a:r>
              <a:rPr dirty="0" sz="2000" spc="-16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mbria"/>
                <a:cs typeface="Cambria"/>
              </a:rPr>
              <a:t>Engineering</a:t>
            </a:r>
            <a:endParaRPr sz="2000">
              <a:latin typeface="Cambria"/>
              <a:cs typeface="Cambria"/>
            </a:endParaRPr>
          </a:p>
          <a:p>
            <a:pPr algn="ctr" marL="121920">
              <a:lnSpc>
                <a:spcPts val="2585"/>
              </a:lnSpc>
            </a:pPr>
            <a:r>
              <a:rPr dirty="0" sz="2200" b="1">
                <a:latin typeface="Cambria"/>
                <a:cs typeface="Cambria"/>
              </a:rPr>
              <a:t>Akshaya</a:t>
            </a:r>
            <a:r>
              <a:rPr dirty="0" sz="2200" spc="-45" b="1">
                <a:latin typeface="Cambria"/>
                <a:cs typeface="Cambria"/>
              </a:rPr>
              <a:t> </a:t>
            </a:r>
            <a:r>
              <a:rPr dirty="0" sz="2200" b="1">
                <a:latin typeface="Cambria"/>
                <a:cs typeface="Cambria"/>
              </a:rPr>
              <a:t>Institute</a:t>
            </a:r>
            <a:r>
              <a:rPr dirty="0" sz="2200" spc="-35" b="1">
                <a:latin typeface="Cambria"/>
                <a:cs typeface="Cambria"/>
              </a:rPr>
              <a:t> </a:t>
            </a:r>
            <a:r>
              <a:rPr dirty="0" sz="2200" b="1">
                <a:latin typeface="Cambria"/>
                <a:cs typeface="Cambria"/>
              </a:rPr>
              <a:t>of</a:t>
            </a:r>
            <a:r>
              <a:rPr dirty="0" sz="2200" spc="-55" b="1">
                <a:latin typeface="Cambria"/>
                <a:cs typeface="Cambria"/>
              </a:rPr>
              <a:t> </a:t>
            </a:r>
            <a:r>
              <a:rPr dirty="0" sz="2200" spc="-10" b="1">
                <a:latin typeface="Cambria"/>
                <a:cs typeface="Cambria"/>
              </a:rPr>
              <a:t>Technology</a:t>
            </a:r>
            <a:endParaRPr sz="2200">
              <a:latin typeface="Cambria"/>
              <a:cs typeface="Cambria"/>
            </a:endParaRPr>
          </a:p>
          <a:p>
            <a:pPr marL="826135" marR="433070" indent="-30480">
              <a:lnSpc>
                <a:spcPts val="1610"/>
              </a:lnSpc>
              <a:spcBef>
                <a:spcPts val="90"/>
              </a:spcBef>
            </a:pPr>
            <a:r>
              <a:rPr dirty="0" sz="1400">
                <a:latin typeface="Times New Roman"/>
                <a:cs typeface="Times New Roman"/>
              </a:rPr>
              <a:t>(Affiliated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VTU,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Belgum&amp;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Approved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AICTE,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New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Delhi) Lingapura,Obalapura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Post,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Koratagere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Road,Tumakuru-572106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59" y="6321552"/>
            <a:ext cx="6606540" cy="222504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5639" y="1310639"/>
            <a:ext cx="1249680" cy="1059179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291845" y="304800"/>
            <a:ext cx="6972300" cy="10090150"/>
            <a:chOff x="291845" y="304800"/>
            <a:chExt cx="6972300" cy="10090150"/>
          </a:xfrm>
        </p:grpSpPr>
        <p:sp>
          <p:nvSpPr>
            <p:cNvPr id="16" name="object 16" descr=""/>
            <p:cNvSpPr/>
            <p:nvPr/>
          </p:nvSpPr>
          <p:spPr>
            <a:xfrm>
              <a:off x="291845" y="309372"/>
              <a:ext cx="6972300" cy="10081260"/>
            </a:xfrm>
            <a:custGeom>
              <a:avLst/>
              <a:gdLst/>
              <a:ahLst/>
              <a:cxnLst/>
              <a:rect l="l" t="t" r="r" b="b"/>
              <a:pathLst>
                <a:path w="6972300" h="10081260">
                  <a:moveTo>
                    <a:pt x="0" y="0"/>
                  </a:moveTo>
                  <a:lnTo>
                    <a:pt x="6972173" y="0"/>
                  </a:lnTo>
                </a:path>
                <a:path w="6972300" h="10081260">
                  <a:moveTo>
                    <a:pt x="54864" y="54863"/>
                  </a:moveTo>
                  <a:lnTo>
                    <a:pt x="6917308" y="54863"/>
                  </a:lnTo>
                </a:path>
                <a:path w="6972300" h="10081260">
                  <a:moveTo>
                    <a:pt x="54864" y="10026015"/>
                  </a:moveTo>
                  <a:lnTo>
                    <a:pt x="6917308" y="10026015"/>
                  </a:lnTo>
                </a:path>
                <a:path w="6972300" h="10081260">
                  <a:moveTo>
                    <a:pt x="0" y="10080879"/>
                  </a:moveTo>
                  <a:lnTo>
                    <a:pt x="6972173" y="1008087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10133" y="336803"/>
              <a:ext cx="6936105" cy="10026015"/>
            </a:xfrm>
            <a:custGeom>
              <a:avLst/>
              <a:gdLst/>
              <a:ahLst/>
              <a:cxnLst/>
              <a:rect l="l" t="t" r="r" b="b"/>
              <a:pathLst>
                <a:path w="6936105" h="10026015">
                  <a:moveTo>
                    <a:pt x="0" y="0"/>
                  </a:moveTo>
                  <a:lnTo>
                    <a:pt x="6935597" y="0"/>
                  </a:lnTo>
                </a:path>
                <a:path w="6936105" h="10026015">
                  <a:moveTo>
                    <a:pt x="0" y="10026015"/>
                  </a:moveTo>
                  <a:lnTo>
                    <a:pt x="6935597" y="10026015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96417" y="304800"/>
              <a:ext cx="6963409" cy="10090150"/>
            </a:xfrm>
            <a:custGeom>
              <a:avLst/>
              <a:gdLst/>
              <a:ahLst/>
              <a:cxnLst/>
              <a:rect l="l" t="t" r="r" b="b"/>
              <a:pathLst>
                <a:path w="6963409" h="10090150">
                  <a:moveTo>
                    <a:pt x="0" y="0"/>
                  </a:moveTo>
                  <a:lnTo>
                    <a:pt x="0" y="10090023"/>
                  </a:lnTo>
                </a:path>
                <a:path w="6963409" h="10090150">
                  <a:moveTo>
                    <a:pt x="54864" y="54864"/>
                  </a:moveTo>
                  <a:lnTo>
                    <a:pt x="54864" y="10035159"/>
                  </a:lnTo>
                </a:path>
                <a:path w="6963409" h="10090150">
                  <a:moveTo>
                    <a:pt x="6908164" y="64007"/>
                  </a:moveTo>
                  <a:lnTo>
                    <a:pt x="6908164" y="10035159"/>
                  </a:lnTo>
                </a:path>
                <a:path w="6963409" h="10090150">
                  <a:moveTo>
                    <a:pt x="6963029" y="9143"/>
                  </a:moveTo>
                  <a:lnTo>
                    <a:pt x="6963029" y="1009002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23849" y="323088"/>
              <a:ext cx="6908165" cy="10053955"/>
            </a:xfrm>
            <a:custGeom>
              <a:avLst/>
              <a:gdLst/>
              <a:ahLst/>
              <a:cxnLst/>
              <a:rect l="l" t="t" r="r" b="b"/>
              <a:pathLst>
                <a:path w="6908165" h="10053955">
                  <a:moveTo>
                    <a:pt x="0" y="0"/>
                  </a:moveTo>
                  <a:lnTo>
                    <a:pt x="0" y="10053446"/>
                  </a:lnTo>
                </a:path>
                <a:path w="6908165" h="10053955">
                  <a:moveTo>
                    <a:pt x="6908165" y="27431"/>
                  </a:moveTo>
                  <a:lnTo>
                    <a:pt x="6908165" y="10053446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916" y="0"/>
            <a:ext cx="5674172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128" y="0"/>
            <a:ext cx="5813748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041" y="9469530"/>
            <a:ext cx="240790" cy="9724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5185" y="9650123"/>
            <a:ext cx="731631" cy="84739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8169" y="7811784"/>
            <a:ext cx="1778142" cy="115764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6305" y="7520057"/>
            <a:ext cx="226898" cy="9724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82998" y="6232757"/>
            <a:ext cx="1787403" cy="109744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72955" y="5954922"/>
            <a:ext cx="217637" cy="9724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2545" y="4556488"/>
            <a:ext cx="240790" cy="11113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85653" y="2750563"/>
            <a:ext cx="356554" cy="21300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51095" y="2486620"/>
            <a:ext cx="69458" cy="6482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56780" y="1569765"/>
            <a:ext cx="1129860" cy="18522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40130" y="3005244"/>
            <a:ext cx="4963979" cy="26394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84563" y="3635002"/>
            <a:ext cx="3421995" cy="21763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01213" y="4440723"/>
            <a:ext cx="5232552" cy="26857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77175" y="4778756"/>
            <a:ext cx="3375690" cy="259312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083100" y="9761256"/>
            <a:ext cx="120395" cy="101872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0277" y="3269188"/>
            <a:ext cx="5186246" cy="300987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73430" y="3848010"/>
            <a:ext cx="5329795" cy="268573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67914" y="5329794"/>
            <a:ext cx="4996393" cy="472318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96583" y="9131498"/>
            <a:ext cx="4727820" cy="263942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087730" y="9867760"/>
            <a:ext cx="185223" cy="10650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36487" y="9446377"/>
            <a:ext cx="1940212" cy="222267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939289" y="292725"/>
            <a:ext cx="229616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88135" algn="l"/>
                <a:tab pos="1858645" algn="l"/>
              </a:tabLst>
            </a:pPr>
            <a:r>
              <a:rPr dirty="0" sz="1400">
                <a:solidFill>
                  <a:srgbClr val="000015"/>
                </a:solidFill>
                <a:latin typeface="Trebuchet MS"/>
                <a:cs typeface="Trebuchet MS"/>
              </a:rPr>
              <a:t>y</a:t>
            </a:r>
            <a:r>
              <a:rPr dirty="0" sz="1400" spc="235">
                <a:solidFill>
                  <a:srgbClr val="000015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F0F0F"/>
                </a:solidFill>
                <a:latin typeface="Trebuchet MS"/>
                <a:cs typeface="Trebuchet MS"/>
              </a:rPr>
              <a:t>Țyț</a:t>
            </a:r>
            <a:r>
              <a:rPr dirty="0" sz="1400" spc="380">
                <a:solidFill>
                  <a:srgbClr val="0F0F0F"/>
                </a:solidFill>
                <a:latin typeface="Trebuchet MS"/>
                <a:cs typeface="Trebuchet MS"/>
              </a:rPr>
              <a:t> </a:t>
            </a:r>
            <a:r>
              <a:rPr dirty="0" sz="1400" spc="-95">
                <a:solidFill>
                  <a:srgbClr val="030303"/>
                </a:solidFill>
                <a:latin typeface="Trebuchet MS"/>
                <a:cs typeface="Trebuchet MS"/>
              </a:rPr>
              <a:t>ț,çy</a:t>
            </a:r>
            <a:r>
              <a:rPr dirty="0" sz="1400" spc="280">
                <a:solidFill>
                  <a:srgbClr val="030303"/>
                </a:solidFill>
                <a:latin typeface="Trebuchet MS"/>
                <a:cs typeface="Trebuchet MS"/>
              </a:rPr>
              <a:t> </a:t>
            </a:r>
            <a:r>
              <a:rPr dirty="0" sz="1400" spc="-250">
                <a:solidFill>
                  <a:srgbClr val="0A0A0A"/>
                </a:solidFill>
                <a:latin typeface="Trebuchet MS"/>
                <a:cs typeface="Trebuchet MS"/>
              </a:rPr>
              <a:t>(ct</a:t>
            </a:r>
            <a:r>
              <a:rPr dirty="0" sz="1400" spc="-185">
                <a:solidFill>
                  <a:srgbClr val="0A0A0A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to,</a:t>
            </a:r>
            <a:r>
              <a:rPr dirty="0" sz="1400" spc="320">
                <a:latin typeface="Trebuchet MS"/>
                <a:cs typeface="Trebuchet MS"/>
              </a:rPr>
              <a:t> </a:t>
            </a:r>
            <a:r>
              <a:rPr dirty="0" sz="1400" spc="-50">
                <a:solidFill>
                  <a:srgbClr val="030303"/>
                </a:solidFill>
                <a:latin typeface="Trebuchet MS"/>
                <a:cs typeface="Trebuchet MS"/>
              </a:rPr>
              <a:t>¿</a:t>
            </a:r>
            <a:r>
              <a:rPr dirty="0" sz="1400">
                <a:solidFill>
                  <a:srgbClr val="030303"/>
                </a:solidFill>
                <a:latin typeface="Trebuchet MS"/>
                <a:cs typeface="Trebuchet MS"/>
              </a:rPr>
              <a:t>	</a:t>
            </a:r>
            <a:r>
              <a:rPr dirty="0" sz="1400" spc="-50">
                <a:solidFill>
                  <a:srgbClr val="00001C"/>
                </a:solidFill>
                <a:latin typeface="Trebuchet MS"/>
                <a:cs typeface="Trebuchet MS"/>
              </a:rPr>
              <a:t>@</a:t>
            </a:r>
            <a:r>
              <a:rPr dirty="0" sz="1400">
                <a:solidFill>
                  <a:srgbClr val="00001C"/>
                </a:solidFill>
                <a:latin typeface="Trebuchet MS"/>
                <a:cs typeface="Trebuchet MS"/>
              </a:rPr>
              <a:t>	</a:t>
            </a:r>
            <a:r>
              <a:rPr dirty="0" sz="1400" spc="-75">
                <a:latin typeface="Trebuchet MS"/>
                <a:cs typeface="Trebuchet MS"/>
              </a:rPr>
              <a:t>i;0In{t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392312" y="292725"/>
            <a:ext cx="195643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5910" algn="l"/>
                <a:tab pos="706755" algn="l"/>
                <a:tab pos="1438275" algn="l"/>
              </a:tabLst>
            </a:pPr>
            <a:r>
              <a:rPr dirty="0" sz="1400" spc="-25">
                <a:solidFill>
                  <a:srgbClr val="030303"/>
                </a:solidFill>
                <a:latin typeface="Trebuchet MS"/>
                <a:cs typeface="Trebuchet MS"/>
              </a:rPr>
              <a:t>IÇ</a:t>
            </a:r>
            <a:r>
              <a:rPr dirty="0" sz="1400">
                <a:solidFill>
                  <a:srgbClr val="030303"/>
                </a:solidFill>
                <a:latin typeface="Trebuchet MS"/>
                <a:cs typeface="Trebuchet MS"/>
              </a:rPr>
              <a:t>	</a:t>
            </a:r>
            <a:r>
              <a:rPr dirty="0" sz="1400" spc="-20">
                <a:solidFill>
                  <a:srgbClr val="0A0A0A"/>
                </a:solidFill>
                <a:latin typeface="Trebuchet MS"/>
                <a:cs typeface="Trebuchet MS"/>
              </a:rPr>
              <a:t>y,ț,</a:t>
            </a:r>
            <a:r>
              <a:rPr dirty="0" sz="1400">
                <a:solidFill>
                  <a:srgbClr val="0A0A0A"/>
                </a:solidFill>
                <a:latin typeface="Trebuchet MS"/>
                <a:cs typeface="Trebuchet MS"/>
              </a:rPr>
              <a:t>	</a:t>
            </a:r>
            <a:r>
              <a:rPr dirty="0" sz="1400" spc="-10">
                <a:latin typeface="Trebuchet MS"/>
                <a:cs typeface="Trebuchet MS"/>
              </a:rPr>
              <a:t>mt/uÎ/,ç</a:t>
            </a:r>
            <a:r>
              <a:rPr dirty="0" sz="1400">
                <a:latin typeface="Trebuchet MS"/>
                <a:cs typeface="Trebuchet MS"/>
              </a:rPr>
              <a:t>	</a:t>
            </a:r>
            <a:r>
              <a:rPr dirty="0" sz="1400" spc="-170">
                <a:latin typeface="Trebuchet MS"/>
                <a:cs typeface="Trebuchet MS"/>
              </a:rPr>
              <a:t>tc/nÎ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tó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874886" y="292725"/>
            <a:ext cx="483234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5">
                <a:solidFill>
                  <a:srgbClr val="0C0C0C"/>
                </a:solidFill>
                <a:latin typeface="Trebuchet MS"/>
                <a:cs typeface="Trebuchet MS"/>
              </a:rPr>
              <a:t>"/</a:t>
            </a:r>
            <a:r>
              <a:rPr dirty="0" sz="1400" spc="265">
                <a:solidFill>
                  <a:srgbClr val="0C0C0C"/>
                </a:solidFill>
                <a:latin typeface="Trebuchet MS"/>
                <a:cs typeface="Trebuchet MS"/>
              </a:rPr>
              <a:t> </a:t>
            </a:r>
            <a:r>
              <a:rPr dirty="0" sz="1400" spc="-215">
                <a:solidFill>
                  <a:srgbClr val="0C0C0C"/>
                </a:solidFill>
                <a:latin typeface="Trebuchet MS"/>
                <a:cs typeface="Trebuchet MS"/>
              </a:rPr>
              <a:t>//‹,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70031" y="536737"/>
            <a:ext cx="5575300" cy="92138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785"/>
              </a:spcBef>
              <a:tabLst>
                <a:tab pos="1375410" algn="l"/>
                <a:tab pos="1682114" algn="l"/>
                <a:tab pos="2635885" algn="l"/>
              </a:tabLst>
            </a:pPr>
            <a:r>
              <a:rPr dirty="0" sz="1350" spc="-35">
                <a:latin typeface="Cambria"/>
                <a:cs typeface="Cambria"/>
              </a:rPr>
              <a:t>3cp›sr‹</a:t>
            </a:r>
            <a:r>
              <a:rPr dirty="0" sz="1350" spc="325">
                <a:latin typeface="Cambria"/>
                <a:cs typeface="Cambria"/>
              </a:rPr>
              <a:t> </a:t>
            </a:r>
            <a:r>
              <a:rPr dirty="0" sz="1350" spc="-10">
                <a:latin typeface="Cambria"/>
                <a:cs typeface="Cambria"/>
              </a:rPr>
              <a:t>DF&lt;•‹r,›</a:t>
            </a:r>
            <a:r>
              <a:rPr dirty="0" sz="1350">
                <a:latin typeface="Cambria"/>
                <a:cs typeface="Cambria"/>
              </a:rPr>
              <a:t>	</a:t>
            </a:r>
            <a:r>
              <a:rPr dirty="0" sz="1350" spc="-25">
                <a:solidFill>
                  <a:srgbClr val="080808"/>
                </a:solidFill>
                <a:latin typeface="Cambria"/>
                <a:cs typeface="Cambria"/>
              </a:rPr>
              <a:t>łt‹</a:t>
            </a:r>
            <a:r>
              <a:rPr dirty="0" sz="1350">
                <a:solidFill>
                  <a:srgbClr val="080808"/>
                </a:solidFill>
                <a:latin typeface="Cambria"/>
                <a:cs typeface="Cambria"/>
              </a:rPr>
              <a:t>	</a:t>
            </a:r>
            <a:r>
              <a:rPr dirty="0" sz="1350" spc="-65">
                <a:solidFill>
                  <a:srgbClr val="080808"/>
                </a:solidFill>
                <a:latin typeface="Cambria"/>
                <a:cs typeface="Cambria"/>
              </a:rPr>
              <a:t>dsz‹r›•</a:t>
            </a:r>
            <a:r>
              <a:rPr dirty="0" sz="1350" spc="260">
                <a:solidFill>
                  <a:srgbClr val="080808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313131"/>
                </a:solidFill>
                <a:latin typeface="Cambria"/>
                <a:cs typeface="Cambria"/>
              </a:rPr>
              <a:t>n</a:t>
            </a:r>
            <a:r>
              <a:rPr dirty="0" sz="1350" spc="-50">
                <a:solidFill>
                  <a:srgbClr val="313131"/>
                </a:solidFill>
                <a:latin typeface="Cambria"/>
                <a:cs typeface="Cambria"/>
              </a:rPr>
              <a:t> </a:t>
            </a:r>
            <a:r>
              <a:rPr dirty="0" sz="1350" spc="-25">
                <a:latin typeface="Cambria"/>
                <a:cs typeface="Cambria"/>
              </a:rPr>
              <a:t>r\J</a:t>
            </a:r>
            <a:r>
              <a:rPr dirty="0" sz="1350">
                <a:latin typeface="Cambria"/>
                <a:cs typeface="Cambria"/>
              </a:rPr>
              <a:t>	</a:t>
            </a:r>
            <a:r>
              <a:rPr dirty="0" sz="1350" spc="-10">
                <a:latin typeface="Cambria"/>
                <a:cs typeface="Cambria"/>
              </a:rPr>
              <a:t>SrJ‹*ś6</a:t>
            </a:r>
            <a:endParaRPr sz="1350">
              <a:latin typeface="Cambria"/>
              <a:cs typeface="Cambria"/>
            </a:endParaRPr>
          </a:p>
          <a:p>
            <a:pPr marL="919480" marR="5080" indent="-907415">
              <a:lnSpc>
                <a:spcPct val="128899"/>
              </a:lnSpc>
              <a:spcBef>
                <a:spcPts val="254"/>
              </a:spcBef>
              <a:tabLst>
                <a:tab pos="215900" algn="l"/>
                <a:tab pos="897255" algn="l"/>
                <a:tab pos="1334770" algn="l"/>
                <a:tab pos="1597025" algn="l"/>
                <a:tab pos="2268220" algn="l"/>
                <a:tab pos="2996565" algn="l"/>
                <a:tab pos="3589020" algn="l"/>
                <a:tab pos="3983354" algn="l"/>
                <a:tab pos="4261485" algn="l"/>
                <a:tab pos="4617720" algn="l"/>
                <a:tab pos="5221605" algn="l"/>
              </a:tabLst>
            </a:pPr>
            <a:r>
              <a:rPr dirty="0" sz="1450" spc="-50">
                <a:solidFill>
                  <a:srgbClr val="312A5E"/>
                </a:solidFill>
                <a:latin typeface="Cambria"/>
                <a:cs typeface="Cambria"/>
              </a:rPr>
              <a:t>a</a:t>
            </a:r>
            <a:r>
              <a:rPr dirty="0" sz="1450">
                <a:solidFill>
                  <a:srgbClr val="312A5E"/>
                </a:solidFill>
                <a:latin typeface="Cambria"/>
                <a:cs typeface="Cambria"/>
              </a:rPr>
              <a:t>	</a:t>
            </a:r>
            <a:r>
              <a:rPr dirty="0" sz="1450" spc="-114">
                <a:latin typeface="Cambria"/>
                <a:cs typeface="Cambria"/>
              </a:rPr>
              <a:t>when</a:t>
            </a:r>
            <a:r>
              <a:rPr dirty="0" sz="1450" spc="70">
                <a:latin typeface="Cambria"/>
                <a:cs typeface="Cambria"/>
              </a:rPr>
              <a:t> </a:t>
            </a:r>
            <a:r>
              <a:rPr dirty="0" sz="1450" spc="-50">
                <a:latin typeface="Cambria"/>
                <a:cs typeface="Cambria"/>
              </a:rPr>
              <a:t>«</a:t>
            </a:r>
            <a:r>
              <a:rPr dirty="0" sz="1450">
                <a:latin typeface="Cambria"/>
                <a:cs typeface="Cambria"/>
              </a:rPr>
              <a:t>	</a:t>
            </a:r>
            <a:r>
              <a:rPr dirty="0" sz="1450" spc="-50">
                <a:latin typeface="Cambria"/>
                <a:cs typeface="Cambria"/>
              </a:rPr>
              <a:t>prą›</a:t>
            </a:r>
            <a:r>
              <a:rPr dirty="0" sz="1450" spc="-45">
                <a:latin typeface="Cambria"/>
                <a:cs typeface="Cambria"/>
              </a:rPr>
              <a:t> </a:t>
            </a:r>
            <a:r>
              <a:rPr dirty="0" sz="1450" spc="-25">
                <a:latin typeface="Cambria"/>
                <a:cs typeface="Cambria"/>
              </a:rPr>
              <a:t>łiw</a:t>
            </a:r>
            <a:r>
              <a:rPr dirty="0" sz="1450">
                <a:latin typeface="Cambria"/>
                <a:cs typeface="Cambria"/>
              </a:rPr>
              <a:t>	</a:t>
            </a:r>
            <a:r>
              <a:rPr dirty="0" sz="1450" spc="-75" i="1">
                <a:latin typeface="Cambria"/>
                <a:cs typeface="Cambria"/>
              </a:rPr>
              <a:t>vo</a:t>
            </a:r>
            <a:r>
              <a:rPr dirty="0" sz="1450" spc="-90" i="1">
                <a:latin typeface="Cambria"/>
                <a:cs typeface="Cambria"/>
              </a:rPr>
              <a:t> </a:t>
            </a:r>
            <a:r>
              <a:rPr dirty="0" sz="1450" spc="-20" i="1">
                <a:solidFill>
                  <a:srgbClr val="070707"/>
                </a:solidFill>
                <a:latin typeface="Cambria"/>
                <a:cs typeface="Cambria"/>
              </a:rPr>
              <a:t>lÏap</a:t>
            </a:r>
            <a:r>
              <a:rPr dirty="0" sz="1450" i="1">
                <a:solidFill>
                  <a:srgbClr val="070707"/>
                </a:solidFill>
                <a:latin typeface="Cambria"/>
                <a:cs typeface="Cambria"/>
              </a:rPr>
              <a:t>	</a:t>
            </a:r>
            <a:r>
              <a:rPr dirty="0" sz="1450" spc="-70">
                <a:solidFill>
                  <a:srgbClr val="030303"/>
                </a:solidFill>
                <a:latin typeface="Cambria"/>
                <a:cs typeface="Cambria"/>
              </a:rPr>
              <a:t>v/„</a:t>
            </a:r>
            <a:r>
              <a:rPr dirty="0" sz="1450" spc="345">
                <a:solidFill>
                  <a:srgbClr val="030303"/>
                </a:solidFill>
                <a:latin typeface="Cambria"/>
                <a:cs typeface="Cambria"/>
              </a:rPr>
              <a:t> </a:t>
            </a:r>
            <a:r>
              <a:rPr dirty="0" sz="1450" spc="-120">
                <a:latin typeface="Cambria"/>
                <a:cs typeface="Cambria"/>
              </a:rPr>
              <a:t>›’‹</a:t>
            </a:r>
            <a:r>
              <a:rPr dirty="0" sz="1450" spc="420">
                <a:latin typeface="Cambria"/>
                <a:cs typeface="Cambria"/>
              </a:rPr>
              <a:t> </a:t>
            </a:r>
            <a:r>
              <a:rPr dirty="0" sz="1450" spc="-100">
                <a:latin typeface="Cambria"/>
                <a:cs typeface="Cambria"/>
              </a:rPr>
              <a:t>c/plc</a:t>
            </a:r>
            <a:r>
              <a:rPr dirty="0" sz="1450" spc="15"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0A0A0A"/>
                </a:solidFill>
                <a:latin typeface="Cambria"/>
                <a:cs typeface="Cambria"/>
              </a:rPr>
              <a:t>r‹</a:t>
            </a:r>
            <a:r>
              <a:rPr dirty="0" sz="1450" spc="90">
                <a:solidFill>
                  <a:srgbClr val="0A0A0A"/>
                </a:solidFill>
                <a:latin typeface="Cambria"/>
                <a:cs typeface="Cambria"/>
              </a:rPr>
              <a:t>  </a:t>
            </a:r>
            <a:r>
              <a:rPr dirty="0" sz="1450" spc="60">
                <a:solidFill>
                  <a:srgbClr val="080808"/>
                </a:solidFill>
                <a:latin typeface="Cambria"/>
                <a:cs typeface="Cambria"/>
              </a:rPr>
              <a:t>ś‹</a:t>
            </a:r>
            <a:r>
              <a:rPr dirty="0" sz="1450" spc="-80">
                <a:solidFill>
                  <a:srgbClr val="080808"/>
                </a:solidFill>
                <a:latin typeface="Cambria"/>
                <a:cs typeface="Cambria"/>
              </a:rPr>
              <a:t> </a:t>
            </a:r>
            <a:r>
              <a:rPr dirty="0" sz="1450" spc="-20">
                <a:solidFill>
                  <a:srgbClr val="0F0F0F"/>
                </a:solidFill>
                <a:latin typeface="Cambria"/>
                <a:cs typeface="Cambria"/>
              </a:rPr>
              <a:t>/</a:t>
            </a:r>
            <a:r>
              <a:rPr dirty="0" sz="1450" spc="-20">
                <a:solidFill>
                  <a:srgbClr val="0C0C0C"/>
                </a:solidFill>
                <a:latin typeface="Cambria"/>
                <a:cs typeface="Cambria"/>
              </a:rPr>
              <a:t>«›«•›</a:t>
            </a:r>
            <a:r>
              <a:rPr dirty="0" sz="1450" spc="425">
                <a:solidFill>
                  <a:srgbClr val="0C0C0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62626"/>
                </a:solidFill>
                <a:latin typeface="Cambria"/>
                <a:cs typeface="Cambria"/>
              </a:rPr>
              <a:t>/Ğ</a:t>
            </a:r>
            <a:r>
              <a:rPr dirty="0" sz="1450" spc="405">
                <a:solidFill>
                  <a:srgbClr val="262626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1C1C1C"/>
                </a:solidFill>
                <a:latin typeface="Cambria"/>
                <a:cs typeface="Cambria"/>
              </a:rPr>
              <a:t>Ș°</a:t>
            </a:r>
            <a:r>
              <a:rPr dirty="0" sz="1450" spc="-10">
                <a:solidFill>
                  <a:srgbClr val="1C1C1C"/>
                </a:solidFill>
                <a:latin typeface="Cambria"/>
                <a:cs typeface="Cambria"/>
              </a:rPr>
              <a:t> </a:t>
            </a:r>
            <a:r>
              <a:rPr dirty="0" sz="1450">
                <a:latin typeface="Cambria"/>
                <a:cs typeface="Cambria"/>
              </a:rPr>
              <a:t>4</a:t>
            </a:r>
            <a:r>
              <a:rPr dirty="0" sz="1450" spc="409">
                <a:latin typeface="Cambria"/>
                <a:cs typeface="Cambria"/>
              </a:rPr>
              <a:t> </a:t>
            </a:r>
            <a:r>
              <a:rPr dirty="0" sz="1450">
                <a:latin typeface="Cambria"/>
                <a:cs typeface="Cambria"/>
              </a:rPr>
              <a:t>*^*</a:t>
            </a:r>
            <a:r>
              <a:rPr dirty="0" sz="1450" spc="385">
                <a:latin typeface="Cambria"/>
                <a:cs typeface="Cambria"/>
              </a:rPr>
              <a:t> </a:t>
            </a:r>
            <a:r>
              <a:rPr dirty="0" sz="1450" spc="-135">
                <a:latin typeface="Cambria"/>
                <a:cs typeface="Cambria"/>
              </a:rPr>
              <a:t>/*›**4</a:t>
            </a:r>
            <a:r>
              <a:rPr dirty="0" sz="1450" spc="-25">
                <a:latin typeface="Cambria"/>
                <a:cs typeface="Cambria"/>
              </a:rPr>
              <a:t> </a:t>
            </a:r>
            <a:r>
              <a:rPr dirty="0" sz="1450" spc="-25">
                <a:solidFill>
                  <a:srgbClr val="030303"/>
                </a:solidFill>
                <a:latin typeface="Cambria"/>
                <a:cs typeface="Cambria"/>
              </a:rPr>
              <a:t>ił•</a:t>
            </a:r>
            <a:r>
              <a:rPr dirty="0" sz="1450">
                <a:solidFill>
                  <a:srgbClr val="030303"/>
                </a:solidFill>
                <a:latin typeface="Cambria"/>
                <a:cs typeface="Cambria"/>
              </a:rPr>
              <a:t>	</a:t>
            </a:r>
            <a:r>
              <a:rPr dirty="0" sz="1450" spc="-50">
                <a:solidFill>
                  <a:srgbClr val="0C0C0C"/>
                </a:solidFill>
                <a:latin typeface="Cambria"/>
                <a:cs typeface="Cambria"/>
              </a:rPr>
              <a:t>«</a:t>
            </a:r>
            <a:r>
              <a:rPr dirty="0" sz="1450">
                <a:solidFill>
                  <a:srgbClr val="0C0C0C"/>
                </a:solidFill>
                <a:latin typeface="Cambria"/>
                <a:cs typeface="Cambria"/>
              </a:rPr>
              <a:t>			</a:t>
            </a:r>
            <a:r>
              <a:rPr dirty="0" sz="1450" spc="-50">
                <a:solidFill>
                  <a:srgbClr val="0C0C0C"/>
                </a:solidFill>
                <a:latin typeface="Cambria"/>
                <a:cs typeface="Cambria"/>
              </a:rPr>
              <a:t>.</a:t>
            </a:r>
            <a:r>
              <a:rPr dirty="0" sz="1450">
                <a:solidFill>
                  <a:srgbClr val="0C0C0C"/>
                </a:solidFill>
                <a:latin typeface="Cambria"/>
                <a:cs typeface="Cambria"/>
              </a:rPr>
              <a:t>	</a:t>
            </a:r>
            <a:r>
              <a:rPr dirty="0" sz="1450" spc="-50">
                <a:solidFill>
                  <a:srgbClr val="1C1C1C"/>
                </a:solidFill>
                <a:latin typeface="Cambria"/>
                <a:cs typeface="Cambria"/>
              </a:rPr>
              <a:t>.</a:t>
            </a:r>
            <a:r>
              <a:rPr dirty="0" sz="1450">
                <a:solidFill>
                  <a:srgbClr val="1C1C1C"/>
                </a:solidFill>
                <a:latin typeface="Cambria"/>
                <a:cs typeface="Cambria"/>
              </a:rPr>
              <a:t>	</a:t>
            </a:r>
            <a:r>
              <a:rPr dirty="0" sz="1450" spc="-25">
                <a:latin typeface="Cambria"/>
                <a:cs typeface="Cambria"/>
              </a:rPr>
              <a:t>•«</a:t>
            </a:r>
            <a:r>
              <a:rPr dirty="0" sz="1450">
                <a:latin typeface="Cambria"/>
                <a:cs typeface="Cambria"/>
              </a:rPr>
              <a:t>	</a:t>
            </a:r>
            <a:r>
              <a:rPr dirty="0" sz="1450" spc="-25">
                <a:solidFill>
                  <a:srgbClr val="131313"/>
                </a:solidFill>
                <a:latin typeface="Cambria"/>
                <a:cs typeface="Cambria"/>
              </a:rPr>
              <a:t>‹ś</a:t>
            </a:r>
            <a:r>
              <a:rPr dirty="0" sz="1450">
                <a:solidFill>
                  <a:srgbClr val="131313"/>
                </a:solidFill>
                <a:latin typeface="Cambria"/>
                <a:cs typeface="Cambria"/>
              </a:rPr>
              <a:t>	</a:t>
            </a:r>
            <a:r>
              <a:rPr dirty="0" sz="1450" spc="-25">
                <a:latin typeface="Cambria"/>
                <a:cs typeface="Cambria"/>
              </a:rPr>
              <a:t>‹•</a:t>
            </a:r>
            <a:r>
              <a:rPr dirty="0" sz="1450">
                <a:latin typeface="Cambria"/>
                <a:cs typeface="Cambria"/>
              </a:rPr>
              <a:t>	</a:t>
            </a:r>
            <a:r>
              <a:rPr dirty="0" sz="1450" spc="-25">
                <a:latin typeface="Cambria"/>
                <a:cs typeface="Cambria"/>
              </a:rPr>
              <a:t>°•&lt;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75852" y="1839531"/>
            <a:ext cx="1249045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>
                <a:solidFill>
                  <a:srgbClr val="000018"/>
                </a:solidFill>
                <a:latin typeface="Cambria"/>
                <a:cs typeface="Cambria"/>
              </a:rPr>
              <a:t>Y</a:t>
            </a:r>
            <a:r>
              <a:rPr dirty="0" sz="1350" spc="145">
                <a:solidFill>
                  <a:srgbClr val="000018"/>
                </a:solidFill>
                <a:latin typeface="Cambria"/>
                <a:cs typeface="Cambria"/>
              </a:rPr>
              <a:t>  </a:t>
            </a:r>
            <a:r>
              <a:rPr dirty="0" sz="1350">
                <a:latin typeface="Cambria"/>
                <a:cs typeface="Cambria"/>
              </a:rPr>
              <a:t>7H</a:t>
            </a:r>
            <a:r>
              <a:rPr dirty="0" sz="1350" spc="-85">
                <a:latin typeface="Cambria"/>
                <a:cs typeface="Cambria"/>
              </a:rPr>
              <a:t> </a:t>
            </a:r>
            <a:r>
              <a:rPr dirty="0" sz="1350">
                <a:latin typeface="Cambria"/>
                <a:cs typeface="Cambria"/>
              </a:rPr>
              <a:t>p</a:t>
            </a:r>
            <a:r>
              <a:rPr dirty="0" sz="1350" spc="140">
                <a:latin typeface="Cambria"/>
                <a:cs typeface="Cambria"/>
              </a:rPr>
              <a:t>  </a:t>
            </a:r>
            <a:r>
              <a:rPr dirty="0" sz="1350" spc="-10">
                <a:latin typeface="Cambria"/>
                <a:cs typeface="Cambria"/>
              </a:rPr>
              <a:t>‹1»‹b•«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345538" y="1839531"/>
            <a:ext cx="127762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23315" algn="l"/>
              </a:tabLst>
            </a:pPr>
            <a:r>
              <a:rPr dirty="0" sz="1350" spc="55">
                <a:latin typeface="Cambria"/>
                <a:cs typeface="Cambria"/>
              </a:rPr>
              <a:t>°ot(u**</a:t>
            </a:r>
            <a:r>
              <a:rPr dirty="0" sz="1350" spc="25">
                <a:latin typeface="Cambria"/>
                <a:cs typeface="Cambria"/>
              </a:rPr>
              <a:t> </a:t>
            </a:r>
            <a:r>
              <a:rPr dirty="0" sz="1350" spc="-20">
                <a:latin typeface="Cambria"/>
                <a:cs typeface="Cambria"/>
              </a:rPr>
              <a:t>lnŁt</a:t>
            </a:r>
            <a:r>
              <a:rPr dirty="0" sz="1350">
                <a:latin typeface="Cambria"/>
                <a:cs typeface="Cambria"/>
              </a:rPr>
              <a:t>	</a:t>
            </a:r>
            <a:r>
              <a:rPr dirty="0" sz="1350" spc="-155">
                <a:latin typeface="Cambria"/>
                <a:cs typeface="Cambria"/>
              </a:rPr>
              <a:t>"”*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122323" y="1839531"/>
            <a:ext cx="142240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251585" algn="l"/>
              </a:tabLst>
            </a:pPr>
            <a:r>
              <a:rPr dirty="0" sz="1350" spc="-25">
                <a:latin typeface="Cambria"/>
                <a:cs typeface="Cambria"/>
              </a:rPr>
              <a:t>›°</a:t>
            </a:r>
            <a:r>
              <a:rPr dirty="0" sz="1350" spc="285">
                <a:latin typeface="Cambria"/>
                <a:cs typeface="Cambria"/>
              </a:rPr>
              <a:t> </a:t>
            </a:r>
            <a:r>
              <a:rPr dirty="0" sz="1350" spc="114">
                <a:latin typeface="Cambria"/>
                <a:cs typeface="Cambria"/>
              </a:rPr>
              <a:t>iif,*</a:t>
            </a:r>
            <a:r>
              <a:rPr dirty="0" sz="1350" spc="190">
                <a:latin typeface="Cambria"/>
                <a:cs typeface="Cambria"/>
              </a:rPr>
              <a:t> </a:t>
            </a:r>
            <a:r>
              <a:rPr dirty="0" sz="1350" spc="-45">
                <a:solidFill>
                  <a:srgbClr val="1C1C1C"/>
                </a:solidFill>
                <a:latin typeface="Cambria"/>
                <a:cs typeface="Cambria"/>
              </a:rPr>
              <a:t>dÇ</a:t>
            </a:r>
            <a:r>
              <a:rPr dirty="0" sz="1350" spc="390">
                <a:solidFill>
                  <a:srgbClr val="1C1C1C"/>
                </a:solidFill>
                <a:latin typeface="Cambria"/>
                <a:cs typeface="Cambria"/>
              </a:rPr>
              <a:t> </a:t>
            </a:r>
            <a:r>
              <a:rPr dirty="0" sz="1350" spc="120" i="1">
                <a:solidFill>
                  <a:srgbClr val="3F3F3F"/>
                </a:solidFill>
                <a:latin typeface="Cambria"/>
                <a:cs typeface="Cambria"/>
              </a:rPr>
              <a:t>'</a:t>
            </a:r>
            <a:r>
              <a:rPr dirty="0" sz="1350" spc="120" i="1">
                <a:latin typeface="Cambria"/>
                <a:cs typeface="Cambria"/>
              </a:rPr>
              <a:t>"1</a:t>
            </a:r>
            <a:r>
              <a:rPr dirty="0" sz="1350" i="1">
                <a:latin typeface="Cambria"/>
                <a:cs typeface="Cambria"/>
              </a:rPr>
              <a:t>	</a:t>
            </a:r>
            <a:r>
              <a:rPr dirty="0" sz="1350" spc="100" i="1">
                <a:latin typeface="Cambria"/>
                <a:cs typeface="Cambria"/>
              </a:rPr>
              <a:t>*J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864522" y="1839531"/>
            <a:ext cx="49784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 spc="105" i="1">
                <a:solidFill>
                  <a:srgbClr val="000011"/>
                </a:solidFill>
                <a:latin typeface="Cambria"/>
                <a:cs typeface="Cambria"/>
              </a:rPr>
              <a:t>!!</a:t>
            </a:r>
            <a:r>
              <a:rPr dirty="0" sz="1350" spc="-45" i="1">
                <a:solidFill>
                  <a:srgbClr val="000011"/>
                </a:solidFill>
                <a:latin typeface="Cambria"/>
                <a:cs typeface="Cambria"/>
              </a:rPr>
              <a:t> </a:t>
            </a:r>
            <a:r>
              <a:rPr dirty="0" sz="1350" spc="-145" i="1">
                <a:solidFill>
                  <a:srgbClr val="7B879A"/>
                </a:solidFill>
                <a:latin typeface="Cambria"/>
                <a:cs typeface="Cambria"/>
              </a:rPr>
              <a:t>•'*</a:t>
            </a:r>
            <a:r>
              <a:rPr dirty="0" sz="1350" spc="55" i="1">
                <a:solidFill>
                  <a:srgbClr val="7B879A"/>
                </a:solidFill>
                <a:latin typeface="Cambria"/>
                <a:cs typeface="Cambria"/>
              </a:rPr>
              <a:t> </a:t>
            </a:r>
            <a:r>
              <a:rPr dirty="0" sz="1350" spc="-25" i="1">
                <a:solidFill>
                  <a:srgbClr val="010016"/>
                </a:solidFill>
                <a:latin typeface="Cambria"/>
                <a:cs typeface="Cambria"/>
              </a:rPr>
              <a:t>•J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07641" y="2662037"/>
            <a:ext cx="887730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>
                <a:solidFill>
                  <a:srgbClr val="131313"/>
                </a:solidFill>
                <a:latin typeface="Arial MT"/>
                <a:cs typeface="Arial MT"/>
              </a:rPr>
              <a:t>*</a:t>
            </a:r>
            <a:r>
              <a:rPr dirty="0" sz="1700" spc="165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dirty="0" sz="1700" spc="-125">
                <a:solidFill>
                  <a:srgbClr val="1F1F1F"/>
                </a:solidFill>
                <a:latin typeface="Arial MT"/>
                <a:cs typeface="Arial MT"/>
              </a:rPr>
              <a:t>T^*</a:t>
            </a:r>
            <a:r>
              <a:rPr dirty="0" sz="1700" spc="36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dirty="0" sz="1700" spc="45">
                <a:latin typeface="Arial MT"/>
                <a:cs typeface="Arial MT"/>
              </a:rPr>
              <a:t>1pi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435373" y="2662037"/>
            <a:ext cx="2129155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37310" algn="l"/>
              </a:tabLst>
            </a:pPr>
            <a:r>
              <a:rPr dirty="0" sz="1700" spc="-675">
                <a:latin typeface="Arial MT"/>
                <a:cs typeface="Arial MT"/>
              </a:rPr>
              <a:t>wț</a:t>
            </a:r>
            <a:r>
              <a:rPr dirty="0" sz="1700" spc="10">
                <a:latin typeface="Arial MT"/>
                <a:cs typeface="Arial MT"/>
              </a:rPr>
              <a:t>  </a:t>
            </a:r>
            <a:r>
              <a:rPr dirty="0" sz="1700" spc="-229">
                <a:latin typeface="Arial MT"/>
                <a:cs typeface="Arial MT"/>
              </a:rPr>
              <a:t>w</a:t>
            </a:r>
            <a:r>
              <a:rPr dirty="0" sz="1700" spc="13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e</a:t>
            </a:r>
            <a:r>
              <a:rPr dirty="0" sz="1700" spc="19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ru</a:t>
            </a:r>
            <a:r>
              <a:rPr dirty="0" sz="1700" spc="-315">
                <a:latin typeface="Arial MT"/>
                <a:cs typeface="Arial MT"/>
              </a:rPr>
              <a:t> </a:t>
            </a:r>
            <a:r>
              <a:rPr dirty="0" sz="1700" spc="45">
                <a:latin typeface="Arial MT"/>
                <a:cs typeface="Arial MT"/>
              </a:rPr>
              <a:t>ay</a:t>
            </a:r>
            <a:r>
              <a:rPr dirty="0" sz="1700">
                <a:latin typeface="Arial MT"/>
                <a:cs typeface="Arial MT"/>
              </a:rPr>
              <a:t>	</a:t>
            </a:r>
            <a:r>
              <a:rPr dirty="0" sz="1700" spc="-120">
                <a:latin typeface="Arial MT"/>
                <a:cs typeface="Arial MT"/>
              </a:rPr>
              <a:t>b«,x„„r</a:t>
            </a:r>
            <a:r>
              <a:rPr dirty="0" sz="1700" spc="65">
                <a:latin typeface="Arial MT"/>
                <a:cs typeface="Arial MT"/>
              </a:rPr>
              <a:t> </a:t>
            </a:r>
            <a:r>
              <a:rPr dirty="0" sz="1700" spc="-175">
                <a:latin typeface="Arial MT"/>
                <a:cs typeface="Arial MT"/>
              </a:rPr>
              <a:t>«u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775587" y="2662037"/>
            <a:ext cx="861060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42315" algn="l"/>
              </a:tabLst>
            </a:pPr>
            <a:r>
              <a:rPr dirty="0" sz="1700" spc="-10">
                <a:latin typeface="Arial MT"/>
                <a:cs typeface="Arial MT"/>
              </a:rPr>
              <a:t>y›rv‹•ț</a:t>
            </a:r>
            <a:r>
              <a:rPr dirty="0" sz="1700">
                <a:latin typeface="Arial MT"/>
                <a:cs typeface="Arial MT"/>
              </a:rPr>
              <a:t>	</a:t>
            </a:r>
            <a:r>
              <a:rPr dirty="0" sz="1700" spc="-65">
                <a:solidFill>
                  <a:srgbClr val="0E0E0E"/>
                </a:solidFill>
                <a:latin typeface="Arial MT"/>
                <a:cs typeface="Arial MT"/>
              </a:rPr>
              <a:t>n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834790" y="2662037"/>
            <a:ext cx="635000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-25">
                <a:solidFill>
                  <a:srgbClr val="1F1F1F"/>
                </a:solidFill>
                <a:latin typeface="Arial MT"/>
                <a:cs typeface="Arial MT"/>
              </a:rPr>
              <a:t>&amp;(*°'*a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304609" y="4136296"/>
            <a:ext cx="128651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>
                <a:latin typeface="Cambria"/>
                <a:cs typeface="Cambria"/>
              </a:rPr>
              <a:t>¡rq¡p¡td</a:t>
            </a:r>
            <a:r>
              <a:rPr dirty="0" sz="1350" spc="100">
                <a:latin typeface="Cambria"/>
                <a:cs typeface="Cambria"/>
              </a:rPr>
              <a:t>  </a:t>
            </a:r>
            <a:r>
              <a:rPr dirty="0" sz="1350" spc="-130">
                <a:latin typeface="Cambria"/>
                <a:cs typeface="Cambria"/>
              </a:rPr>
              <a:t>C\+&gt;n*•el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748822" y="4136296"/>
            <a:ext cx="503555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>
                <a:latin typeface="Cambria"/>
                <a:cs typeface="Cambria"/>
              </a:rPr>
              <a:t>feel</a:t>
            </a:r>
            <a:r>
              <a:rPr dirty="0" sz="1350" spc="360">
                <a:latin typeface="Cambria"/>
                <a:cs typeface="Cambria"/>
              </a:rPr>
              <a:t> </a:t>
            </a:r>
            <a:r>
              <a:rPr dirty="0" sz="1350" spc="-330">
                <a:latin typeface="Cambria"/>
                <a:cs typeface="Cambria"/>
              </a:rPr>
              <a:t>ć•ę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379853" y="4136296"/>
            <a:ext cx="869315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1935" algn="l"/>
                <a:tab pos="466090" algn="l"/>
              </a:tabLst>
            </a:pPr>
            <a:r>
              <a:rPr dirty="0" sz="1350" spc="-420">
                <a:latin typeface="Cambria"/>
                <a:cs typeface="Cambria"/>
              </a:rPr>
              <a:t>h</a:t>
            </a:r>
            <a:r>
              <a:rPr dirty="0" sz="1350">
                <a:latin typeface="Cambria"/>
                <a:cs typeface="Cambria"/>
              </a:rPr>
              <a:t>	</a:t>
            </a:r>
            <a:r>
              <a:rPr dirty="0" sz="1350" spc="-50">
                <a:latin typeface="Cambria"/>
                <a:cs typeface="Cambria"/>
              </a:rPr>
              <a:t>°</a:t>
            </a:r>
            <a:r>
              <a:rPr dirty="0" sz="1350">
                <a:latin typeface="Cambria"/>
                <a:cs typeface="Cambria"/>
              </a:rPr>
              <a:t>	</a:t>
            </a:r>
            <a:r>
              <a:rPr dirty="0" sz="1350" spc="-125">
                <a:latin typeface="Cambria"/>
                <a:cs typeface="Cambria"/>
              </a:rPr>
              <a:t>ks'^*¢J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374527" y="4136296"/>
            <a:ext cx="61849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>
                <a:latin typeface="Cambria"/>
                <a:cs typeface="Cambria"/>
              </a:rPr>
              <a:t>ÿ</a:t>
            </a:r>
            <a:r>
              <a:rPr dirty="0" sz="1350" spc="140">
                <a:latin typeface="Cambria"/>
                <a:cs typeface="Cambria"/>
              </a:rPr>
              <a:t> </a:t>
            </a:r>
            <a:r>
              <a:rPr dirty="0" sz="1350">
                <a:latin typeface="Cambria"/>
                <a:cs typeface="Cambria"/>
              </a:rPr>
              <a:t>*'^</a:t>
            </a:r>
            <a:r>
              <a:rPr dirty="0" sz="1350" spc="320">
                <a:latin typeface="Cambria"/>
                <a:cs typeface="Cambria"/>
              </a:rPr>
              <a:t> </a:t>
            </a:r>
            <a:r>
              <a:rPr dirty="0" sz="1350" spc="-175">
                <a:latin typeface="Cambria"/>
                <a:cs typeface="Cambria"/>
              </a:rPr>
              <a:t>^{r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128972" y="4136296"/>
            <a:ext cx="45720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>
                <a:solidFill>
                  <a:srgbClr val="2A2A2A"/>
                </a:solidFill>
                <a:latin typeface="Cambria"/>
                <a:cs typeface="Cambria"/>
              </a:rPr>
              <a:t>,</a:t>
            </a:r>
            <a:r>
              <a:rPr dirty="0" sz="1350" spc="100">
                <a:solidFill>
                  <a:srgbClr val="2A2A2A"/>
                </a:solidFill>
                <a:latin typeface="Cambria"/>
                <a:cs typeface="Cambria"/>
              </a:rPr>
              <a:t> </a:t>
            </a:r>
            <a:r>
              <a:rPr dirty="0" sz="1350" spc="-30">
                <a:solidFill>
                  <a:srgbClr val="2A2A2A"/>
                </a:solidFill>
                <a:latin typeface="Cambria"/>
                <a:cs typeface="Cambria"/>
              </a:rPr>
              <a:t>„'x</a:t>
            </a:r>
            <a:r>
              <a:rPr dirty="0" sz="1350" spc="-80">
                <a:solidFill>
                  <a:srgbClr val="2A2A2A"/>
                </a:solidFill>
                <a:latin typeface="Cambria"/>
                <a:cs typeface="Cambria"/>
              </a:rPr>
              <a:t> </a:t>
            </a:r>
            <a:r>
              <a:rPr dirty="0" sz="1350" spc="-25">
                <a:latin typeface="Cambria"/>
                <a:cs typeface="Cambria"/>
              </a:rPr>
              <a:t>fa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780886" y="4136296"/>
            <a:ext cx="325755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 spc="85">
                <a:latin typeface="Cambria"/>
                <a:cs typeface="Cambria"/>
              </a:rPr>
              <a:t>'^"'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306723" y="5068008"/>
            <a:ext cx="2065020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185">
                <a:latin typeface="Cambria"/>
                <a:cs typeface="Cambria"/>
              </a:rPr>
              <a:t>Q</a:t>
            </a:r>
            <a:r>
              <a:rPr dirty="0" sz="1150" spc="46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lL‹</a:t>
            </a:r>
            <a:r>
              <a:rPr dirty="0" sz="1150" spc="350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Łł^annĄ.</a:t>
            </a:r>
            <a:r>
              <a:rPr dirty="0" sz="1150" spc="325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doej</a:t>
            </a:r>
            <a:r>
              <a:rPr dirty="0" sz="1150" spc="165">
                <a:latin typeface="Cambria"/>
                <a:cs typeface="Cambria"/>
              </a:rPr>
              <a:t> </a:t>
            </a:r>
            <a:r>
              <a:rPr dirty="0" sz="1150" spc="-60">
                <a:latin typeface="Cambria"/>
                <a:cs typeface="Cambria"/>
              </a:rPr>
              <a:t>•+ah</a:t>
            </a:r>
            <a:r>
              <a:rPr dirty="0" sz="1150" spc="24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Cir</a:t>
            </a:r>
            <a:r>
              <a:rPr dirty="0" sz="1150" spc="-30">
                <a:latin typeface="Cambria"/>
                <a:cs typeface="Cambria"/>
              </a:rPr>
              <a:t> </a:t>
            </a:r>
            <a:r>
              <a:rPr dirty="0" sz="1150" spc="-25">
                <a:latin typeface="Cambria"/>
                <a:cs typeface="Cambria"/>
              </a:rPr>
              <a:t>jł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500346" y="5068008"/>
            <a:ext cx="318770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-90">
                <a:latin typeface="Cambria"/>
                <a:cs typeface="Cambria"/>
              </a:rPr>
              <a:t>u?r'țh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934711" y="5068008"/>
            <a:ext cx="341630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>
                <a:latin typeface="Cambria"/>
                <a:cs typeface="Cambria"/>
              </a:rPr>
              <a:t>V’„,</a:t>
            </a:r>
            <a:r>
              <a:rPr dirty="0" sz="1150" spc="-40">
                <a:latin typeface="Cambria"/>
                <a:cs typeface="Cambria"/>
              </a:rPr>
              <a:t> </a:t>
            </a:r>
            <a:r>
              <a:rPr dirty="0" sz="1150" spc="-50">
                <a:latin typeface="Cambria"/>
                <a:cs typeface="Cambria"/>
              </a:rPr>
              <a:t>=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458362" y="5068008"/>
            <a:ext cx="95948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>
                <a:latin typeface="Cambria"/>
                <a:cs typeface="Cambria"/>
              </a:rPr>
              <a:t>a•</a:t>
            </a:r>
            <a:r>
              <a:rPr dirty="0" sz="1150" spc="50">
                <a:latin typeface="Cambria"/>
                <a:cs typeface="Cambria"/>
              </a:rPr>
              <a:t> </a:t>
            </a:r>
            <a:r>
              <a:rPr dirty="0" sz="1150">
                <a:latin typeface="Cambria"/>
                <a:cs typeface="Cambria"/>
              </a:rPr>
              <a:t>*</a:t>
            </a:r>
            <a:r>
              <a:rPr dirty="0" sz="1150" spc="425">
                <a:latin typeface="Cambria"/>
                <a:cs typeface="Cambria"/>
              </a:rPr>
              <a:t> </a:t>
            </a:r>
            <a:r>
              <a:rPr dirty="0" sz="1150" spc="-10">
                <a:latin typeface="Cambria"/>
                <a:cs typeface="Cambria"/>
              </a:rPr>
              <a:t>6rzho^feł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555955" y="5068008"/>
            <a:ext cx="278130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50" spc="-20">
                <a:latin typeface="Cambria"/>
                <a:cs typeface="Cambria"/>
              </a:rPr>
              <a:t>*¢'4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926141" y="5068008"/>
            <a:ext cx="418465" cy="2051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20979" algn="l"/>
              </a:tabLst>
            </a:pPr>
            <a:r>
              <a:rPr dirty="0" sz="1150" spc="-50">
                <a:latin typeface="Cambria"/>
                <a:cs typeface="Cambria"/>
              </a:rPr>
              <a:t>"</a:t>
            </a:r>
            <a:r>
              <a:rPr dirty="0" sz="1150">
                <a:latin typeface="Cambria"/>
                <a:cs typeface="Cambria"/>
              </a:rPr>
              <a:t>	</a:t>
            </a:r>
            <a:r>
              <a:rPr dirty="0" sz="1150" spc="-95">
                <a:latin typeface="Cambria"/>
                <a:cs typeface="Cambria"/>
              </a:rPr>
              <a:t>*ń9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491093" y="9610025"/>
            <a:ext cx="74930" cy="2222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00" spc="-50">
                <a:latin typeface="Lucida Sans Unicode"/>
                <a:cs typeface="Lucida Sans Unicode"/>
              </a:rPr>
              <a:t>t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913946" y="9610025"/>
            <a:ext cx="85725" cy="2222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00" spc="-45">
                <a:latin typeface="Lucida Sans Unicode"/>
                <a:cs typeface="Lucida Sans Unicode"/>
              </a:rPr>
              <a:t>''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3825636" y="9758204"/>
            <a:ext cx="565785" cy="2222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300">
                <a:latin typeface="Lucida Sans Unicode"/>
                <a:cs typeface="Lucida Sans Unicode"/>
              </a:rPr>
              <a:t>*Ùa’</a:t>
            </a:r>
            <a:r>
              <a:rPr dirty="0" sz="1300" spc="459">
                <a:latin typeface="Lucida Sans Unicode"/>
                <a:cs typeface="Lucida Sans Unicode"/>
              </a:rPr>
              <a:t> </a:t>
            </a:r>
            <a:r>
              <a:rPr dirty="0" sz="1300" spc="-50">
                <a:latin typeface="Lucida Sans Unicode"/>
                <a:cs typeface="Lucida Sans Unicode"/>
              </a:rPr>
              <a:t>T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698053" y="10086588"/>
            <a:ext cx="1011555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74040" algn="l"/>
                <a:tab pos="789305" algn="l"/>
              </a:tabLst>
            </a:pPr>
            <a:r>
              <a:rPr dirty="0" sz="1350">
                <a:latin typeface="Cambria"/>
                <a:cs typeface="Cambria"/>
              </a:rPr>
              <a:t>y</a:t>
            </a:r>
            <a:r>
              <a:rPr dirty="0" sz="1350" spc="190">
                <a:latin typeface="Cambria"/>
                <a:cs typeface="Cambria"/>
              </a:rPr>
              <a:t> </a:t>
            </a:r>
            <a:r>
              <a:rPr dirty="0" sz="1350" spc="-20">
                <a:latin typeface="Cambria"/>
                <a:cs typeface="Cambria"/>
              </a:rPr>
              <a:t>‘**!</a:t>
            </a:r>
            <a:r>
              <a:rPr dirty="0" sz="1350">
                <a:latin typeface="Cambria"/>
                <a:cs typeface="Cambria"/>
              </a:rPr>
              <a:t>	</a:t>
            </a:r>
            <a:r>
              <a:rPr dirty="0" sz="1350" spc="-50" i="1">
                <a:latin typeface="Cambria"/>
                <a:cs typeface="Cambria"/>
              </a:rPr>
              <a:t>)</a:t>
            </a:r>
            <a:r>
              <a:rPr dirty="0" sz="1350" i="1">
                <a:latin typeface="Cambria"/>
                <a:cs typeface="Cambria"/>
              </a:rPr>
              <a:t>	</a:t>
            </a:r>
            <a:r>
              <a:rPr dirty="0" sz="1350" spc="-65">
                <a:latin typeface="Cambria"/>
                <a:cs typeface="Cambria"/>
              </a:rPr>
              <a:t>r&gt;r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856598" y="10086588"/>
            <a:ext cx="2070100" cy="234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331595" algn="l"/>
              </a:tabLst>
            </a:pPr>
            <a:r>
              <a:rPr dirty="0" sz="1350" spc="-110">
                <a:latin typeface="Cambria"/>
                <a:cs typeface="Cambria"/>
              </a:rPr>
              <a:t>h•.êż</a:t>
            </a:r>
            <a:r>
              <a:rPr dirty="0" sz="1350" spc="375">
                <a:latin typeface="Cambria"/>
                <a:cs typeface="Cambria"/>
              </a:rPr>
              <a:t> </a:t>
            </a:r>
            <a:r>
              <a:rPr dirty="0" sz="1350" spc="-10">
                <a:latin typeface="Cambria"/>
                <a:cs typeface="Cambria"/>
              </a:rPr>
              <a:t>ÈnÈo*¥żrV•</a:t>
            </a:r>
            <a:r>
              <a:rPr dirty="0" sz="1350">
                <a:latin typeface="Cambria"/>
                <a:cs typeface="Cambria"/>
              </a:rPr>
              <a:t>	</a:t>
            </a:r>
            <a:r>
              <a:rPr dirty="0" sz="1350" spc="-160">
                <a:latin typeface="Cambria"/>
                <a:cs typeface="Cambria"/>
              </a:rPr>
              <a:t>F*ûosFET</a:t>
            </a:r>
            <a:r>
              <a:rPr dirty="0" sz="1350" spc="145">
                <a:latin typeface="Cambria"/>
                <a:cs typeface="Cambria"/>
              </a:rPr>
              <a:t> </a:t>
            </a:r>
            <a:r>
              <a:rPr dirty="0" sz="1350" spc="-80">
                <a:latin typeface="Cambria"/>
                <a:cs typeface="Cambria"/>
              </a:rPr>
              <a:t>!'t</a:t>
            </a:r>
            <a:endParaRPr sz="13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119" y="0"/>
            <a:ext cx="6079766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380" y="0"/>
            <a:ext cx="6245245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656" y="0"/>
            <a:ext cx="6308691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423" y="0"/>
            <a:ext cx="6405158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906759" y="9498574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40">
                <a:moveTo>
                  <a:pt x="0" y="218058"/>
                </a:moveTo>
                <a:lnTo>
                  <a:pt x="0" y="0"/>
                </a:lnTo>
              </a:path>
            </a:pathLst>
          </a:custGeom>
          <a:ln w="8840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2902339" y="9498574"/>
            <a:ext cx="1172845" cy="283210"/>
            <a:chOff x="2902339" y="9498574"/>
            <a:chExt cx="1172845" cy="283210"/>
          </a:xfrm>
        </p:grpSpPr>
        <p:sp>
          <p:nvSpPr>
            <p:cNvPr id="4" name="object 4" descr=""/>
            <p:cNvSpPr/>
            <p:nvPr/>
          </p:nvSpPr>
          <p:spPr>
            <a:xfrm>
              <a:off x="4070721" y="9498574"/>
              <a:ext cx="0" cy="283210"/>
            </a:xfrm>
            <a:custGeom>
              <a:avLst/>
              <a:gdLst/>
              <a:ahLst/>
              <a:cxnLst/>
              <a:rect l="l" t="t" r="r" b="b"/>
              <a:pathLst>
                <a:path w="0" h="283209">
                  <a:moveTo>
                    <a:pt x="0" y="282886"/>
                  </a:moveTo>
                  <a:lnTo>
                    <a:pt x="0" y="0"/>
                  </a:lnTo>
                </a:path>
              </a:pathLst>
            </a:custGeom>
            <a:ln w="8840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902339" y="9502994"/>
              <a:ext cx="1172845" cy="0"/>
            </a:xfrm>
            <a:custGeom>
              <a:avLst/>
              <a:gdLst/>
              <a:ahLst/>
              <a:cxnLst/>
              <a:rect l="l" t="t" r="r" b="b"/>
              <a:pathLst>
                <a:path w="1172845" h="0">
                  <a:moveTo>
                    <a:pt x="0" y="0"/>
                  </a:moveTo>
                  <a:lnTo>
                    <a:pt x="1172801" y="0"/>
                  </a:lnTo>
                </a:path>
              </a:pathLst>
            </a:custGeom>
            <a:ln w="8840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902339" y="9777041"/>
              <a:ext cx="1172845" cy="0"/>
            </a:xfrm>
            <a:custGeom>
              <a:avLst/>
              <a:gdLst/>
              <a:ahLst/>
              <a:cxnLst/>
              <a:rect l="l" t="t" r="r" b="b"/>
              <a:pathLst>
                <a:path w="1172845" h="0">
                  <a:moveTo>
                    <a:pt x="0" y="0"/>
                  </a:moveTo>
                  <a:lnTo>
                    <a:pt x="1172801" y="0"/>
                  </a:lnTo>
                </a:path>
              </a:pathLst>
            </a:custGeom>
            <a:ln w="8840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3839402" y="9088978"/>
            <a:ext cx="344805" cy="26670"/>
            <a:chOff x="3839402" y="9088978"/>
            <a:chExt cx="344805" cy="26670"/>
          </a:xfrm>
        </p:grpSpPr>
        <p:sp>
          <p:nvSpPr>
            <p:cNvPr id="8" name="object 8" descr=""/>
            <p:cNvSpPr/>
            <p:nvPr/>
          </p:nvSpPr>
          <p:spPr>
            <a:xfrm>
              <a:off x="3839400" y="9103715"/>
              <a:ext cx="344805" cy="12065"/>
            </a:xfrm>
            <a:custGeom>
              <a:avLst/>
              <a:gdLst/>
              <a:ahLst/>
              <a:cxnLst/>
              <a:rect l="l" t="t" r="r" b="b"/>
              <a:pathLst>
                <a:path w="344804" h="12065">
                  <a:moveTo>
                    <a:pt x="344766" y="0"/>
                  </a:moveTo>
                  <a:lnTo>
                    <a:pt x="5892" y="0"/>
                  </a:lnTo>
                  <a:lnTo>
                    <a:pt x="0" y="0"/>
                  </a:lnTo>
                  <a:lnTo>
                    <a:pt x="0" y="11785"/>
                  </a:lnTo>
                  <a:lnTo>
                    <a:pt x="5892" y="11785"/>
                  </a:lnTo>
                  <a:lnTo>
                    <a:pt x="344766" y="11785"/>
                  </a:lnTo>
                  <a:lnTo>
                    <a:pt x="344766" y="0"/>
                  </a:lnTo>
                  <a:close/>
                </a:path>
              </a:pathLst>
            </a:custGeom>
            <a:solidFill>
              <a:srgbClr val="1F1F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839402" y="9094872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 h="0">
                  <a:moveTo>
                    <a:pt x="0" y="0"/>
                  </a:moveTo>
                  <a:lnTo>
                    <a:pt x="235738" y="0"/>
                  </a:lnTo>
                </a:path>
              </a:pathLst>
            </a:custGeom>
            <a:ln w="11786">
              <a:solidFill>
                <a:srgbClr val="1F1F2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4593767" y="9177380"/>
            <a:ext cx="687070" cy="0"/>
          </a:xfrm>
          <a:custGeom>
            <a:avLst/>
            <a:gdLst/>
            <a:ahLst/>
            <a:cxnLst/>
            <a:rect l="l" t="t" r="r" b="b"/>
            <a:pathLst>
              <a:path w="687070" h="0">
                <a:moveTo>
                  <a:pt x="0" y="0"/>
                </a:moveTo>
                <a:lnTo>
                  <a:pt x="686589" y="0"/>
                </a:lnTo>
              </a:path>
            </a:pathLst>
          </a:custGeom>
          <a:ln w="11786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37244" y="5676656"/>
            <a:ext cx="960755" cy="0"/>
          </a:xfrm>
          <a:custGeom>
            <a:avLst/>
            <a:gdLst/>
            <a:ahLst/>
            <a:cxnLst/>
            <a:rect l="l" t="t" r="r" b="b"/>
            <a:pathLst>
              <a:path w="960755" h="0">
                <a:moveTo>
                  <a:pt x="0" y="0"/>
                </a:moveTo>
                <a:lnTo>
                  <a:pt x="960636" y="0"/>
                </a:lnTo>
              </a:path>
            </a:pathLst>
          </a:custGeom>
          <a:ln w="1178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818357" y="5069628"/>
            <a:ext cx="0" cy="342265"/>
          </a:xfrm>
          <a:custGeom>
            <a:avLst/>
            <a:gdLst/>
            <a:ahLst/>
            <a:cxnLst/>
            <a:rect l="l" t="t" r="r" b="b"/>
            <a:pathLst>
              <a:path w="0" h="342264">
                <a:moveTo>
                  <a:pt x="0" y="341821"/>
                </a:moveTo>
                <a:lnTo>
                  <a:pt x="0" y="0"/>
                </a:lnTo>
              </a:path>
            </a:pathLst>
          </a:custGeom>
          <a:ln w="8840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2813937" y="5069628"/>
            <a:ext cx="1303020" cy="141605"/>
            <a:chOff x="2813937" y="5069628"/>
            <a:chExt cx="1303020" cy="141605"/>
          </a:xfrm>
        </p:grpSpPr>
        <p:sp>
          <p:nvSpPr>
            <p:cNvPr id="14" name="object 14" descr=""/>
            <p:cNvSpPr/>
            <p:nvPr/>
          </p:nvSpPr>
          <p:spPr>
            <a:xfrm>
              <a:off x="4111976" y="5069628"/>
              <a:ext cx="0" cy="141605"/>
            </a:xfrm>
            <a:custGeom>
              <a:avLst/>
              <a:gdLst/>
              <a:ahLst/>
              <a:cxnLst/>
              <a:rect l="l" t="t" r="r" b="b"/>
              <a:pathLst>
                <a:path w="0" h="141604">
                  <a:moveTo>
                    <a:pt x="0" y="141443"/>
                  </a:moveTo>
                  <a:lnTo>
                    <a:pt x="0" y="0"/>
                  </a:lnTo>
                </a:path>
              </a:pathLst>
            </a:custGeom>
            <a:ln w="8840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813937" y="5074048"/>
              <a:ext cx="1303020" cy="0"/>
            </a:xfrm>
            <a:custGeom>
              <a:avLst/>
              <a:gdLst/>
              <a:ahLst/>
              <a:cxnLst/>
              <a:rect l="l" t="t" r="r" b="b"/>
              <a:pathLst>
                <a:path w="1303020" h="0">
                  <a:moveTo>
                    <a:pt x="0" y="0"/>
                  </a:moveTo>
                  <a:lnTo>
                    <a:pt x="1302457" y="0"/>
                  </a:lnTo>
                </a:path>
              </a:pathLst>
            </a:custGeom>
            <a:ln w="8840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2813937" y="5407030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 h="0">
                <a:moveTo>
                  <a:pt x="0" y="0"/>
                </a:moveTo>
                <a:lnTo>
                  <a:pt x="450850" y="0"/>
                </a:lnTo>
              </a:path>
            </a:pathLst>
          </a:custGeom>
          <a:ln w="8840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844121" y="218678"/>
            <a:ext cx="3448050" cy="1224280"/>
            <a:chOff x="844121" y="218678"/>
            <a:chExt cx="3448050" cy="1224280"/>
          </a:xfrm>
        </p:grpSpPr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121" y="218678"/>
              <a:ext cx="3447682" cy="34430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6064" y="567634"/>
              <a:ext cx="3201087" cy="874715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65840" y="3019630"/>
            <a:ext cx="925895" cy="204720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4733" y="3922261"/>
            <a:ext cx="2503175" cy="828188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26870" y="3461640"/>
            <a:ext cx="1661029" cy="279164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1202" y="5704262"/>
            <a:ext cx="4313092" cy="227984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6049" y="6364951"/>
            <a:ext cx="1409781" cy="223331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98273" y="7979454"/>
            <a:ext cx="981728" cy="195415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862316" y="1497566"/>
            <a:ext cx="2010410" cy="254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2729" algn="l"/>
                <a:tab pos="629285" algn="l"/>
                <a:tab pos="1931670" algn="l"/>
              </a:tabLst>
            </a:pPr>
            <a:r>
              <a:rPr dirty="0" sz="1500" spc="-50">
                <a:latin typeface="Cambria"/>
                <a:cs typeface="Cambria"/>
              </a:rPr>
              <a:t>Y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-25">
                <a:latin typeface="Cambria"/>
                <a:cs typeface="Cambria"/>
              </a:rPr>
              <a:t>the</a:t>
            </a:r>
            <a:r>
              <a:rPr dirty="0" sz="1500">
                <a:latin typeface="Cambria"/>
                <a:cs typeface="Cambria"/>
              </a:rPr>
              <a:t>	</a:t>
            </a:r>
            <a:r>
              <a:rPr dirty="0" sz="1500" spc="-114">
                <a:latin typeface="Cambria"/>
                <a:cs typeface="Cambria"/>
              </a:rPr>
              <a:t>tooł-</a:t>
            </a:r>
            <a:r>
              <a:rPr dirty="0" sz="1500" spc="185">
                <a:latin typeface="Cambria"/>
                <a:cs typeface="Cambria"/>
              </a:rPr>
              <a:t> </a:t>
            </a:r>
            <a:r>
              <a:rPr dirty="0" sz="1500" spc="-10" i="1">
                <a:latin typeface="Cambria"/>
                <a:cs typeface="Cambria"/>
              </a:rPr>
              <a:t>íor«fio•eU</a:t>
            </a:r>
            <a:r>
              <a:rPr dirty="0" sz="1500" i="1">
                <a:latin typeface="Cambria"/>
                <a:cs typeface="Cambria"/>
              </a:rPr>
              <a:t>	</a:t>
            </a:r>
            <a:r>
              <a:rPr dirty="0" sz="1500" spc="-50">
                <a:latin typeface="Cambria"/>
                <a:cs typeface="Cambria"/>
              </a:rPr>
              <a:t>"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280692" y="461685"/>
            <a:ext cx="597535" cy="268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mbria"/>
                <a:cs typeface="Cambria"/>
              </a:rPr>
              <a:t>*</a:t>
            </a:r>
            <a:r>
              <a:rPr dirty="0" sz="1600" spc="90">
                <a:latin typeface="Cambria"/>
                <a:cs typeface="Cambria"/>
              </a:rPr>
              <a:t> </a:t>
            </a:r>
            <a:r>
              <a:rPr dirty="0" sz="1600" spc="-25">
                <a:latin typeface="Cambria"/>
                <a:cs typeface="Cambria"/>
              </a:rPr>
              <a:t>km</a:t>
            </a:r>
            <a:r>
              <a:rPr dirty="0" sz="1600" spc="60">
                <a:latin typeface="Cambria"/>
                <a:cs typeface="Cambria"/>
              </a:rPr>
              <a:t> </a:t>
            </a:r>
            <a:r>
              <a:rPr dirty="0" sz="1600" spc="-50">
                <a:latin typeface="Cambria"/>
                <a:cs typeface="Cambria"/>
              </a:rPr>
              <a:t>6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921891" y="1321740"/>
            <a:ext cx="3497579" cy="63563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819"/>
              </a:spcBef>
              <a:tabLst>
                <a:tab pos="1369695" algn="l"/>
                <a:tab pos="2038985" algn="l"/>
                <a:tab pos="2473325" algn="l"/>
                <a:tab pos="3371850" algn="l"/>
              </a:tabLst>
            </a:pPr>
            <a:r>
              <a:rPr dirty="0" baseline="-24074" sz="2250">
                <a:latin typeface="Cambria"/>
                <a:cs typeface="Cambria"/>
              </a:rPr>
              <a:t>^</a:t>
            </a:r>
            <a:r>
              <a:rPr dirty="0" baseline="-24074" sz="2250" spc="434">
                <a:latin typeface="Cambria"/>
                <a:cs typeface="Cambria"/>
              </a:rPr>
              <a:t> </a:t>
            </a:r>
            <a:r>
              <a:rPr dirty="0" baseline="-24074" sz="2250">
                <a:latin typeface="Cambria"/>
                <a:cs typeface="Cambria"/>
              </a:rPr>
              <a:t>*</a:t>
            </a:r>
            <a:r>
              <a:rPr dirty="0" baseline="-24074" sz="2250" spc="382">
                <a:latin typeface="Cambria"/>
                <a:cs typeface="Cambria"/>
              </a:rPr>
              <a:t> </a:t>
            </a:r>
            <a:r>
              <a:rPr dirty="0" sz="1450">
                <a:latin typeface="Times New Roman"/>
                <a:cs typeface="Times New Roman"/>
              </a:rPr>
              <a:t>deg, </a:t>
            </a:r>
            <a:r>
              <a:rPr dirty="0" sz="1450" i="1">
                <a:latin typeface="Times New Roman"/>
                <a:cs typeface="Times New Roman"/>
              </a:rPr>
              <a:t>mb</a:t>
            </a:r>
            <a:r>
              <a:rPr dirty="0" sz="1450" spc="-210" i="1">
                <a:latin typeface="Times New Roman"/>
                <a:cs typeface="Times New Roman"/>
              </a:rPr>
              <a:t> </a:t>
            </a:r>
            <a:r>
              <a:rPr dirty="0" sz="1450" spc="-50" i="1">
                <a:latin typeface="Times New Roman"/>
                <a:cs typeface="Times New Roman"/>
              </a:rPr>
              <a:t>Ç</a:t>
            </a:r>
            <a:r>
              <a:rPr dirty="0" sz="1450" i="1">
                <a:latin typeface="Times New Roman"/>
                <a:cs typeface="Times New Roman"/>
              </a:rPr>
              <a:t>	</a:t>
            </a:r>
            <a:r>
              <a:rPr dirty="0" sz="1450" spc="-10">
                <a:latin typeface="Times New Roman"/>
                <a:cs typeface="Times New Roman"/>
              </a:rPr>
              <a:t>befatue</a:t>
            </a:r>
            <a:r>
              <a:rPr dirty="0" sz="1450">
                <a:latin typeface="Times New Roman"/>
                <a:cs typeface="Times New Roman"/>
              </a:rPr>
              <a:t>	</a:t>
            </a:r>
            <a:r>
              <a:rPr dirty="0" sz="1450" spc="-50">
                <a:latin typeface="Times New Roman"/>
                <a:cs typeface="Times New Roman"/>
              </a:rPr>
              <a:t>i</a:t>
            </a:r>
            <a:r>
              <a:rPr dirty="0" sz="1450">
                <a:latin typeface="Times New Roman"/>
                <a:cs typeface="Times New Roman"/>
              </a:rPr>
              <a:t>	</a:t>
            </a:r>
            <a:r>
              <a:rPr dirty="0" sz="1450" spc="-10">
                <a:latin typeface="Times New Roman"/>
                <a:cs typeface="Times New Roman"/>
              </a:rPr>
              <a:t>Ë'*'^^Õ</a:t>
            </a:r>
            <a:r>
              <a:rPr dirty="0" sz="1450">
                <a:latin typeface="Times New Roman"/>
                <a:cs typeface="Times New Roman"/>
              </a:rPr>
              <a:t>	</a:t>
            </a:r>
            <a:r>
              <a:rPr dirty="0" sz="1450" spc="-50">
                <a:latin typeface="Times New Roman"/>
                <a:cs typeface="Times New Roman"/>
              </a:rPr>
              <a:t>^</a:t>
            </a:r>
            <a:endParaRPr sz="1450">
              <a:latin typeface="Times New Roman"/>
              <a:cs typeface="Times New Roman"/>
            </a:endParaRPr>
          </a:p>
          <a:p>
            <a:pPr algn="ctr" marL="151765">
              <a:lnSpc>
                <a:spcPct val="100000"/>
              </a:lnSpc>
              <a:spcBef>
                <a:spcPts val="660"/>
              </a:spcBef>
              <a:tabLst>
                <a:tab pos="469265" algn="l"/>
                <a:tab pos="1428115" algn="l"/>
                <a:tab pos="1736725" algn="l"/>
                <a:tab pos="2751455" algn="l"/>
              </a:tabLst>
            </a:pPr>
            <a:r>
              <a:rPr dirty="0" sz="1350" spc="-25">
                <a:latin typeface="Cambria"/>
                <a:cs typeface="Cambria"/>
              </a:rPr>
              <a:t>/h‹</a:t>
            </a:r>
            <a:r>
              <a:rPr dirty="0" sz="1350">
                <a:latin typeface="Cambria"/>
                <a:cs typeface="Cambria"/>
              </a:rPr>
              <a:t>	</a:t>
            </a:r>
            <a:r>
              <a:rPr dirty="0" sz="1350" spc="-30">
                <a:latin typeface="Cambria"/>
                <a:cs typeface="Cambria"/>
              </a:rPr>
              <a:t>d.</a:t>
            </a:r>
            <a:r>
              <a:rPr dirty="0" sz="1350" spc="45">
                <a:latin typeface="Cambria"/>
                <a:cs typeface="Cambria"/>
              </a:rPr>
              <a:t> </a:t>
            </a:r>
            <a:r>
              <a:rPr dirty="0" sz="1350">
                <a:latin typeface="Cambria"/>
                <a:cs typeface="Cambria"/>
              </a:rPr>
              <a:t>‹I&amp;ń•w</a:t>
            </a:r>
            <a:r>
              <a:rPr dirty="0" sz="1350" spc="150">
                <a:latin typeface="Cambria"/>
                <a:cs typeface="Cambria"/>
              </a:rPr>
              <a:t> </a:t>
            </a:r>
            <a:r>
              <a:rPr dirty="0" sz="1350" spc="-50">
                <a:latin typeface="Cambria"/>
                <a:cs typeface="Cambria"/>
              </a:rPr>
              <a:t>.</a:t>
            </a:r>
            <a:r>
              <a:rPr dirty="0" sz="1350">
                <a:latin typeface="Cambria"/>
                <a:cs typeface="Cambria"/>
              </a:rPr>
              <a:t>	</a:t>
            </a:r>
            <a:r>
              <a:rPr dirty="0" sz="1350" spc="-50">
                <a:latin typeface="Cambria"/>
                <a:cs typeface="Cambria"/>
              </a:rPr>
              <a:t>«</a:t>
            </a:r>
            <a:r>
              <a:rPr dirty="0" sz="1350">
                <a:latin typeface="Cambria"/>
                <a:cs typeface="Cambria"/>
              </a:rPr>
              <a:t>	</a:t>
            </a:r>
            <a:r>
              <a:rPr dirty="0" sz="1350" spc="80">
                <a:latin typeface="Cambria"/>
                <a:cs typeface="Cambria"/>
              </a:rPr>
              <a:t>*r,¿-</a:t>
            </a:r>
            <a:r>
              <a:rPr dirty="0" sz="1350" spc="365">
                <a:latin typeface="Cambria"/>
                <a:cs typeface="Cambria"/>
              </a:rPr>
              <a:t> </a:t>
            </a:r>
            <a:r>
              <a:rPr dirty="0" sz="1350" spc="-10">
                <a:latin typeface="Cambria"/>
                <a:cs typeface="Cambria"/>
              </a:rPr>
              <a:t>/1S'*y</a:t>
            </a:r>
            <a:r>
              <a:rPr dirty="0" sz="1350">
                <a:latin typeface="Cambria"/>
                <a:cs typeface="Cambria"/>
              </a:rPr>
              <a:t>	</a:t>
            </a:r>
            <a:r>
              <a:rPr dirty="0" sz="1350" spc="-25">
                <a:latin typeface="Cambria"/>
                <a:cs typeface="Cambria"/>
              </a:rPr>
              <a:t>*!”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008102" y="461685"/>
            <a:ext cx="1637030" cy="268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5920" algn="l"/>
              </a:tabLst>
            </a:pPr>
            <a:r>
              <a:rPr dirty="0" sz="1600" spc="-430">
                <a:latin typeface="Cambria"/>
                <a:cs typeface="Cambria"/>
              </a:rPr>
              <a:t>//</a:t>
            </a:r>
            <a:r>
              <a:rPr dirty="0" sz="1600">
                <a:latin typeface="Cambria"/>
                <a:cs typeface="Cambria"/>
              </a:rPr>
              <a:t>	</a:t>
            </a:r>
            <a:r>
              <a:rPr dirty="0" sz="1600" spc="-175">
                <a:latin typeface="Cambria"/>
                <a:cs typeface="Cambria"/>
              </a:rPr>
              <a:t>›”'›l*‘•*</a:t>
            </a:r>
            <a:r>
              <a:rPr dirty="0" sz="1600" spc="430">
                <a:latin typeface="Cambria"/>
                <a:cs typeface="Cambria"/>
              </a:rPr>
              <a:t> </a:t>
            </a:r>
            <a:r>
              <a:rPr dirty="0" sz="1600" spc="55">
                <a:latin typeface="Cambria"/>
                <a:cs typeface="Cambria"/>
              </a:rPr>
              <a:t>!’t“°’</a:t>
            </a:r>
            <a:r>
              <a:rPr dirty="0" sz="1600" spc="220">
                <a:latin typeface="Cambria"/>
                <a:cs typeface="Cambria"/>
              </a:rPr>
              <a:t> </a:t>
            </a:r>
            <a:r>
              <a:rPr dirty="0" sz="1600" spc="-140">
                <a:latin typeface="Cambria"/>
                <a:cs typeface="Cambria"/>
              </a:rPr>
              <a:t>”"sr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515179" y="1725357"/>
            <a:ext cx="100330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50">
                <a:latin typeface="Cambria"/>
                <a:cs typeface="Cambria"/>
              </a:rPr>
              <a:t>*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04901" y="2167627"/>
            <a:ext cx="427291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8315" algn="l"/>
                <a:tab pos="1512570" algn="l"/>
                <a:tab pos="2696845" algn="l"/>
                <a:tab pos="3369945" algn="l"/>
                <a:tab pos="4058920" algn="l"/>
              </a:tabLst>
            </a:pPr>
            <a:r>
              <a:rPr dirty="0" sz="2700" spc="-50">
                <a:latin typeface="Times New Roman"/>
                <a:cs typeface="Times New Roman"/>
              </a:rPr>
              <a:t>"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-50">
                <a:latin typeface="Times New Roman"/>
                <a:cs typeface="Times New Roman"/>
              </a:rPr>
              <a:t>*</a:t>
            </a:r>
            <a:r>
              <a:rPr dirty="0" sz="2700">
                <a:latin typeface="Times New Roman"/>
                <a:cs typeface="Times New Roman"/>
              </a:rPr>
              <a:t>	&gt;*</a:t>
            </a:r>
            <a:r>
              <a:rPr dirty="0" sz="2700" spc="2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?</a:t>
            </a:r>
            <a:r>
              <a:rPr dirty="0" sz="2700" spc="254">
                <a:latin typeface="Times New Roman"/>
                <a:cs typeface="Times New Roman"/>
              </a:rPr>
              <a:t> </a:t>
            </a:r>
            <a:r>
              <a:rPr dirty="0" sz="2700" spc="-25">
                <a:latin typeface="Times New Roman"/>
                <a:cs typeface="Times New Roman"/>
              </a:rPr>
              <a:t>°-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i="1">
                <a:latin typeface="Times New Roman"/>
                <a:cs typeface="Times New Roman"/>
              </a:rPr>
              <a:t>z</a:t>
            </a:r>
            <a:r>
              <a:rPr dirty="0" sz="2700" spc="145" i="1">
                <a:latin typeface="Times New Roman"/>
                <a:cs typeface="Times New Roman"/>
              </a:rPr>
              <a:t> </a:t>
            </a:r>
            <a:r>
              <a:rPr dirty="0" sz="2700" spc="-565" i="1">
                <a:latin typeface="Times New Roman"/>
                <a:cs typeface="Times New Roman"/>
              </a:rPr>
              <a:t>«</a:t>
            </a:r>
            <a:r>
              <a:rPr dirty="0" sz="2700" i="1">
                <a:latin typeface="Times New Roman"/>
                <a:cs typeface="Times New Roman"/>
              </a:rPr>
              <a:t>	</a:t>
            </a:r>
            <a:r>
              <a:rPr dirty="0" sz="2700" spc="-420" i="1">
                <a:latin typeface="Times New Roman"/>
                <a:cs typeface="Times New Roman"/>
              </a:rPr>
              <a:t>çv-</a:t>
            </a:r>
            <a:r>
              <a:rPr dirty="0" sz="2700" spc="-915" i="1">
                <a:latin typeface="Times New Roman"/>
                <a:cs typeface="Times New Roman"/>
              </a:rPr>
              <a:t>—</a:t>
            </a:r>
            <a:r>
              <a:rPr dirty="0" sz="2700" spc="-565" i="1">
                <a:latin typeface="Times New Roman"/>
                <a:cs typeface="Times New Roman"/>
              </a:rPr>
              <a:t>»</a:t>
            </a:r>
            <a:r>
              <a:rPr dirty="0" sz="2700" i="1">
                <a:latin typeface="Times New Roman"/>
                <a:cs typeface="Times New Roman"/>
              </a:rPr>
              <a:t>	-</a:t>
            </a:r>
            <a:r>
              <a:rPr dirty="0" sz="2700" spc="-50" i="1">
                <a:latin typeface="Times New Roman"/>
                <a:cs typeface="Times New Roman"/>
              </a:rPr>
              <a:t>,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132679" y="3560411"/>
            <a:ext cx="437515" cy="268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mbria"/>
                <a:cs typeface="Cambria"/>
              </a:rPr>
              <a:t>|ł-</a:t>
            </a:r>
            <a:r>
              <a:rPr dirty="0" sz="1600" spc="-25">
                <a:latin typeface="Cambria"/>
                <a:cs typeface="Cambria"/>
              </a:rPr>
              <a:t>*°'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706333" y="3301942"/>
            <a:ext cx="2566670" cy="52705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550545">
              <a:lnSpc>
                <a:spcPct val="100000"/>
              </a:lnSpc>
              <a:spcBef>
                <a:spcPts val="290"/>
              </a:spcBef>
              <a:tabLst>
                <a:tab pos="1169670" algn="l"/>
                <a:tab pos="1978660" algn="l"/>
              </a:tabLst>
            </a:pPr>
            <a:r>
              <a:rPr dirty="0" sz="1350" spc="-50">
                <a:latin typeface="Cambria"/>
                <a:cs typeface="Cambria"/>
              </a:rPr>
              <a:t>’'/oç</a:t>
            </a:r>
            <a:r>
              <a:rPr dirty="0" sz="1350" spc="204">
                <a:latin typeface="Cambria"/>
                <a:cs typeface="Cambria"/>
              </a:rPr>
              <a:t> </a:t>
            </a:r>
            <a:r>
              <a:rPr dirty="0" sz="1350" spc="-25">
                <a:latin typeface="Cambria"/>
                <a:cs typeface="Cambria"/>
              </a:rPr>
              <a:t>›'s</a:t>
            </a:r>
            <a:r>
              <a:rPr dirty="0" sz="1350">
                <a:latin typeface="Cambria"/>
                <a:cs typeface="Cambria"/>
              </a:rPr>
              <a:t>	</a:t>
            </a:r>
            <a:r>
              <a:rPr dirty="0" sz="1350" spc="-10" i="1">
                <a:latin typeface="Cambria"/>
                <a:cs typeface="Cambria"/>
              </a:rPr>
              <a:t>0vx.dvit•4</a:t>
            </a:r>
            <a:r>
              <a:rPr dirty="0" sz="1350" i="1">
                <a:latin typeface="Cambria"/>
                <a:cs typeface="Cambria"/>
              </a:rPr>
              <a:t>	</a:t>
            </a:r>
            <a:r>
              <a:rPr dirty="0" sz="1350" spc="-10">
                <a:latin typeface="Cambria"/>
                <a:cs typeface="Cambria"/>
              </a:rPr>
              <a:t>*o1ł«&amp;*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955675" algn="l"/>
                <a:tab pos="1719580" algn="l"/>
                <a:tab pos="1944370" algn="l"/>
              </a:tabLst>
            </a:pPr>
            <a:r>
              <a:rPr dirty="0" sz="1600" spc="-175">
                <a:latin typeface="Cambria"/>
                <a:cs typeface="Cambria"/>
              </a:rPr>
              <a:t>îw•‹tI</a:t>
            </a:r>
            <a:r>
              <a:rPr dirty="0" sz="1600" spc="130">
                <a:latin typeface="Cambria"/>
                <a:cs typeface="Cambria"/>
              </a:rPr>
              <a:t> </a:t>
            </a:r>
            <a:r>
              <a:rPr dirty="0" sz="1600" spc="-10">
                <a:latin typeface="Cambria"/>
                <a:cs typeface="Cambria"/>
              </a:rPr>
              <a:t>‹1y›«f</a:t>
            </a:r>
            <a:r>
              <a:rPr dirty="0" sz="1600">
                <a:latin typeface="Cambria"/>
                <a:cs typeface="Cambria"/>
              </a:rPr>
              <a:t>	</a:t>
            </a:r>
            <a:r>
              <a:rPr dirty="0" sz="1600" spc="-10">
                <a:latin typeface="Cambria"/>
                <a:cs typeface="Cambria"/>
              </a:rPr>
              <a:t>c›nd‹»</a:t>
            </a:r>
            <a:r>
              <a:rPr dirty="0" sz="1600">
                <a:latin typeface="Cambria"/>
                <a:cs typeface="Cambria"/>
              </a:rPr>
              <a:t>	</a:t>
            </a:r>
            <a:r>
              <a:rPr dirty="0" sz="1600" spc="-305">
                <a:latin typeface="Cambria"/>
                <a:cs typeface="Cambria"/>
              </a:rPr>
              <a:t>'1</a:t>
            </a:r>
            <a:r>
              <a:rPr dirty="0" sz="1600">
                <a:latin typeface="Cambria"/>
                <a:cs typeface="Cambria"/>
              </a:rPr>
              <a:t>	</a:t>
            </a:r>
            <a:r>
              <a:rPr dirty="0" sz="1600" spc="-135">
                <a:latin typeface="Cambria"/>
                <a:cs typeface="Cambria"/>
              </a:rPr>
              <a:t>r«/•^h‹*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348115" y="3560411"/>
            <a:ext cx="400050" cy="268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9220" indent="-102870">
              <a:lnSpc>
                <a:spcPct val="100000"/>
              </a:lnSpc>
              <a:spcBef>
                <a:spcPts val="95"/>
              </a:spcBef>
              <a:buChar char="•"/>
              <a:tabLst>
                <a:tab pos="109220" algn="l"/>
              </a:tabLst>
            </a:pPr>
            <a:r>
              <a:rPr dirty="0" sz="1600" spc="-20">
                <a:latin typeface="Cambria"/>
                <a:cs typeface="Cambria"/>
              </a:rPr>
              <a:t>!°’"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97259" y="5421122"/>
            <a:ext cx="64706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254">
                <a:latin typeface="Cambria"/>
                <a:cs typeface="Cambria"/>
              </a:rPr>
              <a:t>*</a:t>
            </a:r>
            <a:r>
              <a:rPr dirty="0" sz="1300" spc="-35">
                <a:latin typeface="Cambria"/>
                <a:cs typeface="Cambria"/>
              </a:rPr>
              <a:t> </a:t>
            </a:r>
            <a:r>
              <a:rPr dirty="0" sz="1300" spc="-50">
                <a:latin typeface="Cambria"/>
                <a:cs typeface="Cambria"/>
              </a:rPr>
              <a:t>’•'Øtł°gA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733607" y="5421122"/>
            <a:ext cx="36195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10">
                <a:latin typeface="Cambria"/>
                <a:cs typeface="Cambria"/>
              </a:rPr>
              <a:t>gaí</a:t>
            </a:r>
            <a:r>
              <a:rPr dirty="0" sz="1300" spc="-55">
                <a:latin typeface="Cambria"/>
                <a:cs typeface="Cambria"/>
              </a:rPr>
              <a:t> </a:t>
            </a:r>
            <a:r>
              <a:rPr dirty="0" sz="1300" spc="5">
                <a:latin typeface="Cambria"/>
                <a:cs typeface="Cambria"/>
              </a:rPr>
              <a:t>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385604" y="7073750"/>
            <a:ext cx="93980" cy="1511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55" i="1">
                <a:latin typeface="Cambria"/>
                <a:cs typeface="Cambria"/>
              </a:rPr>
              <a:t>’D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430221" y="8623695"/>
            <a:ext cx="2317115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1865" algn="l"/>
                <a:tab pos="1181100" algn="l"/>
                <a:tab pos="1489075" algn="l"/>
              </a:tabLst>
            </a:pPr>
            <a:r>
              <a:rPr dirty="0" sz="1250" spc="-45">
                <a:latin typeface="Cambria"/>
                <a:cs typeface="Cambria"/>
              </a:rPr>
              <a:t>Yo</a:t>
            </a:r>
            <a:r>
              <a:rPr dirty="0" sz="1250" spc="235">
                <a:latin typeface="Cambria"/>
                <a:cs typeface="Cambria"/>
              </a:rPr>
              <a:t> </a:t>
            </a:r>
            <a:r>
              <a:rPr dirty="0" sz="1250" spc="-105">
                <a:latin typeface="Cambria"/>
                <a:cs typeface="Cambria"/>
              </a:rPr>
              <a:t>Łłe•)tJ</a:t>
            </a:r>
            <a:r>
              <a:rPr dirty="0" sz="1250" spc="400">
                <a:latin typeface="Cambria"/>
                <a:cs typeface="Cambria"/>
              </a:rPr>
              <a:t> </a:t>
            </a:r>
            <a:r>
              <a:rPr dirty="0" sz="1250" spc="-25">
                <a:latin typeface="Cambria"/>
                <a:cs typeface="Cambria"/>
              </a:rPr>
              <a:t>ya,</a:t>
            </a:r>
            <a:r>
              <a:rPr dirty="0" sz="1250">
                <a:latin typeface="Cambria"/>
                <a:cs typeface="Cambria"/>
              </a:rPr>
              <a:t>	</a:t>
            </a:r>
            <a:r>
              <a:rPr dirty="0" sz="1250" spc="-50">
                <a:latin typeface="Cambria"/>
                <a:cs typeface="Cambria"/>
              </a:rPr>
              <a:t>n</a:t>
            </a:r>
            <a:r>
              <a:rPr dirty="0" sz="1250">
                <a:latin typeface="Cambria"/>
                <a:cs typeface="Cambria"/>
              </a:rPr>
              <a:t>	</a:t>
            </a:r>
            <a:r>
              <a:rPr dirty="0" sz="1250" spc="-25">
                <a:latin typeface="Cambria"/>
                <a:cs typeface="Cambria"/>
              </a:rPr>
              <a:t>Ąą</a:t>
            </a:r>
            <a:r>
              <a:rPr dirty="0" sz="1250">
                <a:latin typeface="Cambria"/>
                <a:cs typeface="Cambria"/>
              </a:rPr>
              <a:t>	îr</a:t>
            </a:r>
            <a:r>
              <a:rPr dirty="0" sz="1250" spc="310">
                <a:latin typeface="Cambria"/>
                <a:cs typeface="Cambria"/>
              </a:rPr>
              <a:t> </a:t>
            </a:r>
            <a:r>
              <a:rPr dirty="0" sz="1250" spc="-60">
                <a:latin typeface="Cambria"/>
                <a:cs typeface="Cambria"/>
              </a:rPr>
              <a:t>Ș›**°*&lt;</a:t>
            </a:r>
            <a:r>
              <a:rPr dirty="0" sz="1250" spc="114">
                <a:latin typeface="Cambria"/>
                <a:cs typeface="Cambria"/>
              </a:rPr>
              <a:t> </a:t>
            </a:r>
            <a:r>
              <a:rPr dirty="0" sz="1250" spc="-25">
                <a:latin typeface="Cambria"/>
                <a:cs typeface="Cambria"/>
              </a:rPr>
              <a:t>by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021208" y="7018498"/>
            <a:ext cx="230504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114">
                <a:latin typeface="Cambria"/>
                <a:cs typeface="Cambria"/>
              </a:rPr>
              <a:t>"'"ø.</a:t>
            </a:r>
            <a:endParaRPr sz="12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9555" y="9581084"/>
            <a:ext cx="2592142" cy="103591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0501" y="9238903"/>
            <a:ext cx="670300" cy="17343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3957" y="5779587"/>
            <a:ext cx="4903040" cy="155622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277" y="98435"/>
            <a:ext cx="6309266" cy="3703061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4156715" y="8219077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 h="0">
                <a:moveTo>
                  <a:pt x="0" y="0"/>
                </a:moveTo>
                <a:lnTo>
                  <a:pt x="483898" y="0"/>
                </a:lnTo>
              </a:path>
            </a:pathLst>
          </a:custGeom>
          <a:ln w="11874">
            <a:solidFill>
              <a:srgbClr val="232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91146" y="4416173"/>
            <a:ext cx="713105" cy="0"/>
          </a:xfrm>
          <a:custGeom>
            <a:avLst/>
            <a:gdLst/>
            <a:ahLst/>
            <a:cxnLst/>
            <a:rect l="l" t="t" r="r" b="b"/>
            <a:pathLst>
              <a:path w="713105" h="0">
                <a:moveTo>
                  <a:pt x="0" y="0"/>
                </a:moveTo>
                <a:lnTo>
                  <a:pt x="712488" y="0"/>
                </a:lnTo>
              </a:path>
            </a:pathLst>
          </a:custGeom>
          <a:ln w="11874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6051" y="6703009"/>
            <a:ext cx="187496" cy="8906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2398" y="6885818"/>
            <a:ext cx="107810" cy="10781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6460" y="4818667"/>
            <a:ext cx="1237478" cy="44530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41743" y="4743668"/>
            <a:ext cx="3135884" cy="220308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2081" y="5353032"/>
            <a:ext cx="5010851" cy="276557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3163606" y="6693634"/>
            <a:ext cx="3534410" cy="605155"/>
            <a:chOff x="3163606" y="6693634"/>
            <a:chExt cx="3534410" cy="605155"/>
          </a:xfrm>
        </p:grpSpPr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10481" y="6693634"/>
              <a:ext cx="2282772" cy="29530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63606" y="6988942"/>
              <a:ext cx="3534313" cy="309369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10485" y="8577977"/>
            <a:ext cx="89060" cy="149997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238605" y="8301419"/>
            <a:ext cx="2165587" cy="346869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88613" y="9192028"/>
            <a:ext cx="1842155" cy="309369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393290" y="417181"/>
            <a:ext cx="3403066" cy="281245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1772" y="4518673"/>
            <a:ext cx="1612472" cy="234370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21430" y="4396798"/>
            <a:ext cx="4382736" cy="253120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44893" y="7176438"/>
            <a:ext cx="548428" cy="149997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15210" y="7692055"/>
            <a:ext cx="5999896" cy="318744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2709" y="9271715"/>
            <a:ext cx="1045294" cy="145309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732364" y="8437354"/>
            <a:ext cx="318744" cy="135935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113625" y="8742036"/>
            <a:ext cx="3271818" cy="290619"/>
          </a:xfrm>
          <a:prstGeom prst="rect">
            <a:avLst/>
          </a:prstGeom>
        </p:spPr>
      </p:pic>
      <p:graphicFrame>
        <p:nvGraphicFramePr>
          <p:cNvPr id="27" name="object 27" descr=""/>
          <p:cNvGraphicFramePr>
            <a:graphicFrameLocks noGrp="1"/>
          </p:cNvGraphicFramePr>
          <p:nvPr/>
        </p:nvGraphicFramePr>
        <p:xfrm>
          <a:off x="647555" y="2828158"/>
          <a:ext cx="5073650" cy="546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/>
                <a:gridCol w="3387090"/>
                <a:gridCol w="294004"/>
                <a:gridCol w="384810"/>
                <a:gridCol w="341629"/>
              </a:tblGrid>
              <a:tr h="323850">
                <a:tc>
                  <a:txBody>
                    <a:bodyPr/>
                    <a:lstStyle/>
                    <a:p>
                      <a:pPr algn="ctr" marR="26670">
                        <a:lnSpc>
                          <a:spcPts val="2240"/>
                        </a:lnSpc>
                      </a:pPr>
                      <a:r>
                        <a:rPr dirty="0" sz="1950" spc="-25">
                          <a:latin typeface="Cambria"/>
                          <a:cs typeface="Cambria"/>
                        </a:rPr>
                        <a:t>**e</a:t>
                      </a:r>
                      <a:endParaRPr sz="19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2240"/>
                        </a:lnSpc>
                        <a:tabLst>
                          <a:tab pos="1325880" algn="l"/>
                          <a:tab pos="1783080" algn="l"/>
                          <a:tab pos="3094355" algn="l"/>
                        </a:tabLst>
                      </a:pPr>
                      <a:r>
                        <a:rPr dirty="0" sz="1950" spc="-350">
                          <a:latin typeface="Cambria"/>
                          <a:cs typeface="Cambria"/>
                        </a:rPr>
                        <a:t>›op*+h</a:t>
                      </a:r>
                      <a:r>
                        <a:rPr dirty="0" sz="1950" spc="42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950" spc="-10">
                          <a:latin typeface="Cambria"/>
                          <a:cs typeface="Cambria"/>
                        </a:rPr>
                        <a:t>J.ąr•A</a:t>
                      </a:r>
                      <a:r>
                        <a:rPr dirty="0" sz="195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950" spc="-130">
                          <a:latin typeface="Cambria"/>
                          <a:cs typeface="Cambria"/>
                        </a:rPr>
                        <a:t>pj</a:t>
                      </a:r>
                      <a:r>
                        <a:rPr dirty="0" sz="1950" spc="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950" spc="-50">
                          <a:latin typeface="Cambria"/>
                          <a:cs typeface="Cambria"/>
                        </a:rPr>
                        <a:t>"</a:t>
                      </a:r>
                      <a:r>
                        <a:rPr dirty="0" sz="195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950" spc="165" i="1">
                          <a:latin typeface="Cambria"/>
                          <a:cs typeface="Cambria"/>
                        </a:rPr>
                        <a:t>"(”*</a:t>
                      </a:r>
                      <a:r>
                        <a:rPr dirty="0" sz="1950" spc="340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950" spc="-10" i="1">
                          <a:latin typeface="Cambria"/>
                          <a:cs typeface="Cambria"/>
                        </a:rPr>
                        <a:t>””Ź’*'**</a:t>
                      </a:r>
                      <a:r>
                        <a:rPr dirty="0" sz="1950" i="1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950" spc="-340" i="1">
                          <a:solidFill>
                            <a:srgbClr val="282828"/>
                          </a:solidFill>
                          <a:latin typeface="Cambria"/>
                          <a:cs typeface="Cambria"/>
                        </a:rPr>
                        <a:t>«**</a:t>
                      </a:r>
                      <a:endParaRPr sz="19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2240"/>
                        </a:lnSpc>
                      </a:pPr>
                      <a:r>
                        <a:rPr dirty="0" sz="1950" spc="-25">
                          <a:latin typeface="Cambria"/>
                          <a:cs typeface="Cambria"/>
                        </a:rPr>
                        <a:t>'*</a:t>
                      </a:r>
                      <a:endParaRPr sz="19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2240"/>
                        </a:lnSpc>
                      </a:pPr>
                      <a:r>
                        <a:rPr dirty="0" sz="1950" spc="-25">
                          <a:latin typeface="Cambria"/>
                          <a:cs typeface="Cambria"/>
                        </a:rPr>
                        <a:t>"°’</a:t>
                      </a:r>
                      <a:endParaRPr sz="19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240"/>
                        </a:lnSpc>
                      </a:pPr>
                      <a:r>
                        <a:rPr dirty="0" sz="1950" spc="-305">
                          <a:latin typeface="Cambria"/>
                          <a:cs typeface="Cambria"/>
                        </a:rPr>
                        <a:t>“""</a:t>
                      </a:r>
                      <a:endParaRPr sz="195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  <a:tr h="222885">
                <a:tc>
                  <a:txBody>
                    <a:bodyPr/>
                    <a:lstStyle/>
                    <a:p>
                      <a:pPr algn="ctr" marL="11430">
                        <a:lnSpc>
                          <a:spcPts val="1430"/>
                        </a:lnSpc>
                        <a:spcBef>
                          <a:spcPts val="220"/>
                        </a:spcBef>
                      </a:pPr>
                      <a:r>
                        <a:rPr dirty="0" sz="1250" spc="-75">
                          <a:latin typeface="Cambria"/>
                          <a:cs typeface="Cambria"/>
                        </a:rPr>
                        <a:t>Out{/:iuĘ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B="0" marT="2794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430"/>
                        </a:lnSpc>
                        <a:spcBef>
                          <a:spcPts val="220"/>
                        </a:spcBef>
                        <a:tabLst>
                          <a:tab pos="662305" algn="l"/>
                          <a:tab pos="920750" algn="l"/>
                        </a:tabLst>
                      </a:pPr>
                      <a:r>
                        <a:rPr dirty="0" sz="1250" spc="-10">
                          <a:latin typeface="Cambria"/>
                          <a:cs typeface="Cambria"/>
                        </a:rPr>
                        <a:t>Ją+nA(</a:t>
                      </a:r>
                      <a:r>
                        <a:rPr dirty="0" sz="125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50" spc="-25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1250">
                          <a:latin typeface="Cambria"/>
                          <a:cs typeface="Cambria"/>
                        </a:rPr>
                        <a:t>	</a:t>
                      </a:r>
                      <a:r>
                        <a:rPr dirty="0" sz="1250" spc="-105">
                          <a:latin typeface="Cambria"/>
                          <a:cs typeface="Cambria"/>
                        </a:rPr>
                        <a:t>ł^a|zćr1</a:t>
                      </a:r>
                      <a:r>
                        <a:rPr dirty="0" sz="1250" spc="17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50">
                          <a:latin typeface="Cambria"/>
                          <a:cs typeface="Cambria"/>
                        </a:rPr>
                        <a:t>QŁ</a:t>
                      </a:r>
                      <a:r>
                        <a:rPr dirty="0" sz="1250" spc="459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1250" spc="-130">
                          <a:latin typeface="Cambria"/>
                          <a:cs typeface="Cambria"/>
                        </a:rPr>
                        <a:t>'='Y'^-</a:t>
                      </a:r>
                      <a:r>
                        <a:rPr dirty="0" sz="1250" spc="-25">
                          <a:latin typeface="Cambria"/>
                          <a:cs typeface="Cambria"/>
                        </a:rPr>
                        <a:t>'*^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B="0" marT="279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8" name="object 28" descr=""/>
          <p:cNvSpPr txBox="1"/>
          <p:nvPr/>
        </p:nvSpPr>
        <p:spPr>
          <a:xfrm>
            <a:off x="2202091" y="5039751"/>
            <a:ext cx="494030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>
                <a:latin typeface="Cambria"/>
                <a:cs typeface="Cambria"/>
              </a:rPr>
              <a:t>,, </a:t>
            </a:r>
            <a:r>
              <a:rPr dirty="0" sz="1300" spc="-25">
                <a:latin typeface="Cambria"/>
                <a:cs typeface="Cambria"/>
              </a:rPr>
              <a:t>Ęp,«g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873979" y="5039751"/>
            <a:ext cx="1569085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50190" algn="l"/>
                <a:tab pos="737870" algn="l"/>
                <a:tab pos="1213485" algn="l"/>
              </a:tabLst>
            </a:pPr>
            <a:r>
              <a:rPr dirty="0" sz="1300" spc="-25">
                <a:latin typeface="Cambria"/>
                <a:cs typeface="Cambria"/>
              </a:rPr>
              <a:t>/r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20">
                <a:latin typeface="Cambria"/>
                <a:cs typeface="Cambria"/>
              </a:rPr>
              <a:t>Vev$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20">
                <a:latin typeface="Cambria"/>
                <a:cs typeface="Cambria"/>
              </a:rPr>
              <a:t>Ł.qĘ</a:t>
            </a:r>
            <a:r>
              <a:rPr dirty="0" sz="1300">
                <a:latin typeface="Cambria"/>
                <a:cs typeface="Cambria"/>
              </a:rPr>
              <a:t>	o</a:t>
            </a:r>
            <a:r>
              <a:rPr dirty="0" sz="1300" spc="65">
                <a:latin typeface="Cambria"/>
                <a:cs typeface="Cambria"/>
              </a:rPr>
              <a:t> </a:t>
            </a:r>
            <a:r>
              <a:rPr dirty="0" sz="1300" spc="-25">
                <a:latin typeface="Cambria"/>
                <a:cs typeface="Cambria"/>
              </a:rPr>
              <a:t>rtd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545676" y="5039751"/>
            <a:ext cx="619125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spc="-35" i="1">
                <a:latin typeface="Cambria"/>
                <a:cs typeface="Cambria"/>
              </a:rPr>
              <a:t>ouUft'•-</a:t>
            </a:r>
            <a:r>
              <a:rPr dirty="0" sz="1300" spc="-50" i="1">
                <a:latin typeface="Cambria"/>
                <a:cs typeface="Cambria"/>
              </a:rPr>
              <a:t>ć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253884" y="5039751"/>
            <a:ext cx="343535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>
                <a:latin typeface="Cambria"/>
                <a:cs typeface="Cambria"/>
              </a:rPr>
              <a:t>*’&lt;</a:t>
            </a:r>
            <a:r>
              <a:rPr dirty="0" sz="1300" spc="345">
                <a:latin typeface="Cambria"/>
                <a:cs typeface="Cambria"/>
              </a:rPr>
              <a:t> </a:t>
            </a:r>
            <a:r>
              <a:rPr dirty="0" sz="1300" spc="-50">
                <a:latin typeface="Cambria"/>
                <a:cs typeface="Cambria"/>
              </a:rPr>
              <a:t>'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838059" y="5039751"/>
            <a:ext cx="988694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402590" algn="l"/>
                <a:tab pos="645160" algn="l"/>
              </a:tabLst>
            </a:pPr>
            <a:r>
              <a:rPr dirty="0" sz="1300" spc="-50">
                <a:latin typeface="Cambria"/>
                <a:cs typeface="Cambria"/>
              </a:rPr>
              <a:t>^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25">
                <a:latin typeface="Cambria"/>
                <a:cs typeface="Cambria"/>
              </a:rPr>
              <a:t>'"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25">
                <a:latin typeface="Cambria"/>
                <a:cs typeface="Cambria"/>
              </a:rPr>
              <a:t>‹x'f</a:t>
            </a:r>
            <a:r>
              <a:rPr dirty="0" sz="1300" spc="-50">
                <a:latin typeface="Cambria"/>
                <a:cs typeface="Cambria"/>
              </a:rPr>
              <a:t> o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568390" y="6802416"/>
            <a:ext cx="648970" cy="2482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 spc="-90">
                <a:latin typeface="Trebuchet MS"/>
                <a:cs typeface="Trebuchet MS"/>
              </a:rPr>
              <a:t>pra$bw•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349674" y="6802416"/>
            <a:ext cx="728980" cy="2482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76860" algn="l"/>
              </a:tabLst>
            </a:pPr>
            <a:r>
              <a:rPr dirty="0" sz="1450" spc="-50">
                <a:latin typeface="Trebuchet MS"/>
                <a:cs typeface="Trebuchet MS"/>
              </a:rPr>
              <a:t>@</a:t>
            </a:r>
            <a:r>
              <a:rPr dirty="0" sz="1450">
                <a:latin typeface="Trebuchet MS"/>
                <a:cs typeface="Trebuchet MS"/>
              </a:rPr>
              <a:t>	</a:t>
            </a:r>
            <a:r>
              <a:rPr dirty="0" sz="1450" spc="-85">
                <a:latin typeface="Trebuchet MS"/>
                <a:cs typeface="Trebuchet MS"/>
              </a:rPr>
              <a:t>aboua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912978" y="8421724"/>
            <a:ext cx="744220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582930" algn="l"/>
              </a:tabLst>
            </a:pPr>
            <a:r>
              <a:rPr dirty="0" sz="1300" spc="-10">
                <a:latin typeface="Cambria"/>
                <a:cs typeface="Cambria"/>
              </a:rPr>
              <a:t>\,\jhc‹e</a:t>
            </a:r>
            <a:r>
              <a:rPr dirty="0" sz="1300">
                <a:latin typeface="Cambria"/>
                <a:cs typeface="Cambria"/>
              </a:rPr>
              <a:t>	</a:t>
            </a:r>
            <a:r>
              <a:rPr dirty="0" sz="1300" spc="-114">
                <a:latin typeface="Cambria"/>
                <a:cs typeface="Cambria"/>
              </a:rPr>
              <a:t>Vy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416" y="0"/>
            <a:ext cx="6969173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6240" y="327659"/>
            <a:ext cx="6777355" cy="9903460"/>
            <a:chOff x="396240" y="327659"/>
            <a:chExt cx="6777355" cy="9903460"/>
          </a:xfrm>
        </p:grpSpPr>
        <p:sp>
          <p:nvSpPr>
            <p:cNvPr id="3" name="object 3" descr=""/>
            <p:cNvSpPr/>
            <p:nvPr/>
          </p:nvSpPr>
          <p:spPr>
            <a:xfrm>
              <a:off x="396240" y="327659"/>
              <a:ext cx="6777355" cy="9902190"/>
            </a:xfrm>
            <a:custGeom>
              <a:avLst/>
              <a:gdLst/>
              <a:ahLst/>
              <a:cxnLst/>
              <a:rect l="l" t="t" r="r" b="b"/>
              <a:pathLst>
                <a:path w="6777355" h="9902190">
                  <a:moveTo>
                    <a:pt x="6721983" y="2138756"/>
                  </a:moveTo>
                  <a:lnTo>
                    <a:pt x="6716268" y="2138756"/>
                  </a:lnTo>
                  <a:lnTo>
                    <a:pt x="6716268" y="60960"/>
                  </a:lnTo>
                  <a:lnTo>
                    <a:pt x="6708648" y="60198"/>
                  </a:lnTo>
                  <a:lnTo>
                    <a:pt x="6708648" y="60960"/>
                  </a:lnTo>
                  <a:lnTo>
                    <a:pt x="6708648" y="68580"/>
                  </a:lnTo>
                  <a:lnTo>
                    <a:pt x="6708648" y="2138756"/>
                  </a:lnTo>
                  <a:lnTo>
                    <a:pt x="73533" y="2138756"/>
                  </a:lnTo>
                  <a:lnTo>
                    <a:pt x="73533" y="2148281"/>
                  </a:lnTo>
                  <a:lnTo>
                    <a:pt x="6708648" y="2148281"/>
                  </a:lnTo>
                  <a:lnTo>
                    <a:pt x="6708648" y="9833610"/>
                  </a:lnTo>
                  <a:lnTo>
                    <a:pt x="68580" y="9833610"/>
                  </a:lnTo>
                  <a:lnTo>
                    <a:pt x="68580" y="68580"/>
                  </a:lnTo>
                  <a:lnTo>
                    <a:pt x="6708648" y="68580"/>
                  </a:lnTo>
                  <a:lnTo>
                    <a:pt x="6708648" y="60960"/>
                  </a:lnTo>
                  <a:lnTo>
                    <a:pt x="60960" y="60960"/>
                  </a:lnTo>
                  <a:lnTo>
                    <a:pt x="60960" y="68580"/>
                  </a:lnTo>
                  <a:lnTo>
                    <a:pt x="60960" y="9833610"/>
                  </a:lnTo>
                  <a:lnTo>
                    <a:pt x="60960" y="9841230"/>
                  </a:lnTo>
                  <a:lnTo>
                    <a:pt x="6716268" y="9841230"/>
                  </a:lnTo>
                  <a:lnTo>
                    <a:pt x="6716268" y="9833623"/>
                  </a:lnTo>
                  <a:lnTo>
                    <a:pt x="6716268" y="2148281"/>
                  </a:lnTo>
                  <a:lnTo>
                    <a:pt x="6721983" y="2148281"/>
                  </a:lnTo>
                  <a:lnTo>
                    <a:pt x="6721983" y="2138756"/>
                  </a:lnTo>
                  <a:close/>
                </a:path>
                <a:path w="6777355" h="9902190">
                  <a:moveTo>
                    <a:pt x="6761988" y="15240"/>
                  </a:moveTo>
                  <a:lnTo>
                    <a:pt x="6723888" y="15240"/>
                  </a:lnTo>
                  <a:lnTo>
                    <a:pt x="15227" y="15240"/>
                  </a:lnTo>
                  <a:lnTo>
                    <a:pt x="15227" y="53340"/>
                  </a:lnTo>
                  <a:lnTo>
                    <a:pt x="15227" y="9848863"/>
                  </a:lnTo>
                  <a:lnTo>
                    <a:pt x="15227" y="9886963"/>
                  </a:lnTo>
                  <a:lnTo>
                    <a:pt x="6761988" y="9886963"/>
                  </a:lnTo>
                  <a:lnTo>
                    <a:pt x="6761988" y="9848863"/>
                  </a:lnTo>
                  <a:lnTo>
                    <a:pt x="53340" y="9848863"/>
                  </a:lnTo>
                  <a:lnTo>
                    <a:pt x="53340" y="53340"/>
                  </a:lnTo>
                  <a:lnTo>
                    <a:pt x="6723888" y="53340"/>
                  </a:lnTo>
                  <a:lnTo>
                    <a:pt x="6723888" y="9848850"/>
                  </a:lnTo>
                  <a:lnTo>
                    <a:pt x="6761988" y="9848850"/>
                  </a:lnTo>
                  <a:lnTo>
                    <a:pt x="6761988" y="15240"/>
                  </a:lnTo>
                  <a:close/>
                </a:path>
                <a:path w="6777355" h="9902190">
                  <a:moveTo>
                    <a:pt x="6777228" y="0"/>
                  </a:moveTo>
                  <a:lnTo>
                    <a:pt x="6769608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9894583"/>
                  </a:lnTo>
                  <a:lnTo>
                    <a:pt x="0" y="9902190"/>
                  </a:lnTo>
                  <a:lnTo>
                    <a:pt x="6777228" y="9902190"/>
                  </a:lnTo>
                  <a:lnTo>
                    <a:pt x="6777228" y="9894583"/>
                  </a:lnTo>
                  <a:lnTo>
                    <a:pt x="7620" y="9894583"/>
                  </a:lnTo>
                  <a:lnTo>
                    <a:pt x="7620" y="7620"/>
                  </a:lnTo>
                  <a:lnTo>
                    <a:pt x="6769608" y="7620"/>
                  </a:lnTo>
                  <a:lnTo>
                    <a:pt x="6769608" y="9894570"/>
                  </a:lnTo>
                  <a:lnTo>
                    <a:pt x="6777228" y="9894570"/>
                  </a:lnTo>
                  <a:lnTo>
                    <a:pt x="6777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59" y="434339"/>
              <a:ext cx="731520" cy="81991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96240" y="327659"/>
              <a:ext cx="6777355" cy="9903460"/>
            </a:xfrm>
            <a:custGeom>
              <a:avLst/>
              <a:gdLst/>
              <a:ahLst/>
              <a:cxnLst/>
              <a:rect l="l" t="t" r="r" b="b"/>
              <a:pathLst>
                <a:path w="6777355" h="9903460">
                  <a:moveTo>
                    <a:pt x="6481953" y="7165162"/>
                  </a:moveTo>
                  <a:lnTo>
                    <a:pt x="239268" y="7165162"/>
                  </a:lnTo>
                  <a:lnTo>
                    <a:pt x="239268" y="7174687"/>
                  </a:lnTo>
                  <a:lnTo>
                    <a:pt x="6481953" y="7174687"/>
                  </a:lnTo>
                  <a:lnTo>
                    <a:pt x="6481953" y="7165162"/>
                  </a:lnTo>
                  <a:close/>
                </a:path>
                <a:path w="6777355" h="9903460">
                  <a:moveTo>
                    <a:pt x="6716268" y="60960"/>
                  </a:moveTo>
                  <a:lnTo>
                    <a:pt x="6714985" y="60960"/>
                  </a:lnTo>
                  <a:lnTo>
                    <a:pt x="6714985" y="59690"/>
                  </a:lnTo>
                  <a:lnTo>
                    <a:pt x="6708648" y="59690"/>
                  </a:lnTo>
                  <a:lnTo>
                    <a:pt x="6708648" y="60960"/>
                  </a:lnTo>
                  <a:lnTo>
                    <a:pt x="6708648" y="68580"/>
                  </a:lnTo>
                  <a:lnTo>
                    <a:pt x="6708648" y="9833610"/>
                  </a:lnTo>
                  <a:lnTo>
                    <a:pt x="68580" y="9833610"/>
                  </a:lnTo>
                  <a:lnTo>
                    <a:pt x="68580" y="68580"/>
                  </a:lnTo>
                  <a:lnTo>
                    <a:pt x="6708648" y="68580"/>
                  </a:lnTo>
                  <a:lnTo>
                    <a:pt x="6708648" y="60960"/>
                  </a:lnTo>
                  <a:lnTo>
                    <a:pt x="60960" y="60960"/>
                  </a:lnTo>
                  <a:lnTo>
                    <a:pt x="60960" y="68580"/>
                  </a:lnTo>
                  <a:lnTo>
                    <a:pt x="60960" y="9833610"/>
                  </a:lnTo>
                  <a:lnTo>
                    <a:pt x="60960" y="9841230"/>
                  </a:lnTo>
                  <a:lnTo>
                    <a:pt x="6716268" y="9841230"/>
                  </a:lnTo>
                  <a:lnTo>
                    <a:pt x="6716268" y="9833610"/>
                  </a:lnTo>
                  <a:lnTo>
                    <a:pt x="6716268" y="60960"/>
                  </a:lnTo>
                  <a:close/>
                </a:path>
                <a:path w="6777355" h="9903460">
                  <a:moveTo>
                    <a:pt x="6761988" y="9834880"/>
                  </a:moveTo>
                  <a:lnTo>
                    <a:pt x="6723888" y="9834880"/>
                  </a:lnTo>
                  <a:lnTo>
                    <a:pt x="6723888" y="9850133"/>
                  </a:lnTo>
                  <a:lnTo>
                    <a:pt x="53340" y="9850133"/>
                  </a:lnTo>
                  <a:lnTo>
                    <a:pt x="53340" y="9834880"/>
                  </a:lnTo>
                  <a:lnTo>
                    <a:pt x="15227" y="9834880"/>
                  </a:lnTo>
                  <a:lnTo>
                    <a:pt x="15227" y="9850133"/>
                  </a:lnTo>
                  <a:lnTo>
                    <a:pt x="15227" y="9888233"/>
                  </a:lnTo>
                  <a:lnTo>
                    <a:pt x="6761988" y="9888233"/>
                  </a:lnTo>
                  <a:lnTo>
                    <a:pt x="6761988" y="9850133"/>
                  </a:lnTo>
                  <a:lnTo>
                    <a:pt x="6761988" y="9834880"/>
                  </a:lnTo>
                  <a:close/>
                </a:path>
                <a:path w="6777355" h="9903460">
                  <a:moveTo>
                    <a:pt x="6761988" y="15240"/>
                  </a:moveTo>
                  <a:lnTo>
                    <a:pt x="15227" y="15240"/>
                  </a:lnTo>
                  <a:lnTo>
                    <a:pt x="15227" y="53340"/>
                  </a:lnTo>
                  <a:lnTo>
                    <a:pt x="15227" y="9833610"/>
                  </a:lnTo>
                  <a:lnTo>
                    <a:pt x="53340" y="9833610"/>
                  </a:lnTo>
                  <a:lnTo>
                    <a:pt x="53340" y="53340"/>
                  </a:lnTo>
                  <a:lnTo>
                    <a:pt x="6723888" y="53340"/>
                  </a:lnTo>
                  <a:lnTo>
                    <a:pt x="6723888" y="9833610"/>
                  </a:lnTo>
                  <a:lnTo>
                    <a:pt x="6761988" y="9833610"/>
                  </a:lnTo>
                  <a:lnTo>
                    <a:pt x="6761988" y="53340"/>
                  </a:lnTo>
                  <a:lnTo>
                    <a:pt x="6761988" y="15240"/>
                  </a:lnTo>
                  <a:close/>
                </a:path>
                <a:path w="6777355" h="9903460">
                  <a:moveTo>
                    <a:pt x="6777228" y="9834880"/>
                  </a:moveTo>
                  <a:lnTo>
                    <a:pt x="6769608" y="9834880"/>
                  </a:lnTo>
                  <a:lnTo>
                    <a:pt x="6769608" y="9895840"/>
                  </a:lnTo>
                  <a:lnTo>
                    <a:pt x="7620" y="9895840"/>
                  </a:lnTo>
                  <a:lnTo>
                    <a:pt x="7620" y="9834880"/>
                  </a:lnTo>
                  <a:lnTo>
                    <a:pt x="0" y="9834880"/>
                  </a:lnTo>
                  <a:lnTo>
                    <a:pt x="0" y="9895840"/>
                  </a:lnTo>
                  <a:lnTo>
                    <a:pt x="0" y="9903460"/>
                  </a:lnTo>
                  <a:lnTo>
                    <a:pt x="6777228" y="9903460"/>
                  </a:lnTo>
                  <a:lnTo>
                    <a:pt x="6777228" y="9895840"/>
                  </a:lnTo>
                  <a:lnTo>
                    <a:pt x="6777228" y="9834880"/>
                  </a:lnTo>
                  <a:close/>
                </a:path>
                <a:path w="6777355" h="9903460">
                  <a:moveTo>
                    <a:pt x="677722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9833610"/>
                  </a:lnTo>
                  <a:lnTo>
                    <a:pt x="7620" y="9833610"/>
                  </a:lnTo>
                  <a:lnTo>
                    <a:pt x="7620" y="7620"/>
                  </a:lnTo>
                  <a:lnTo>
                    <a:pt x="6769608" y="7620"/>
                  </a:lnTo>
                  <a:lnTo>
                    <a:pt x="6769608" y="9833610"/>
                  </a:lnTo>
                  <a:lnTo>
                    <a:pt x="6777228" y="9833610"/>
                  </a:lnTo>
                  <a:lnTo>
                    <a:pt x="6777228" y="7620"/>
                  </a:lnTo>
                  <a:lnTo>
                    <a:pt x="6777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1699" y="373379"/>
              <a:ext cx="1036320" cy="92202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6094" y="2545080"/>
              <a:ext cx="1423796" cy="117347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724660" y="545845"/>
            <a:ext cx="4145279" cy="360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F0000"/>
                </a:solidFill>
                <a:latin typeface="Cambria"/>
                <a:cs typeface="Cambria"/>
              </a:rPr>
              <a:t>Akshaya</a:t>
            </a:r>
            <a:r>
              <a:rPr dirty="0" sz="2200" spc="-3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200" b="1">
                <a:solidFill>
                  <a:srgbClr val="FF0000"/>
                </a:solidFill>
                <a:latin typeface="Cambria"/>
                <a:cs typeface="Cambria"/>
              </a:rPr>
              <a:t>Institute</a:t>
            </a:r>
            <a:r>
              <a:rPr dirty="0" sz="2200" spc="-45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200" b="1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dirty="0" sz="2200" spc="-4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2200" spc="-10" b="1">
                <a:solidFill>
                  <a:srgbClr val="FF0000"/>
                </a:solidFill>
                <a:latin typeface="Cambria"/>
                <a:cs typeface="Cambria"/>
              </a:rPr>
              <a:t>Technology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43559" y="1355216"/>
            <a:ext cx="6410960" cy="61087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150" spc="-10" b="1">
                <a:latin typeface="Times New Roman"/>
                <a:cs typeface="Times New Roman"/>
              </a:rPr>
              <a:t>(Recognized</a:t>
            </a:r>
            <a:r>
              <a:rPr dirty="0" sz="1150" spc="-5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by</a:t>
            </a:r>
            <a:r>
              <a:rPr dirty="0" sz="1150" spc="-3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AICTE,</a:t>
            </a:r>
            <a:r>
              <a:rPr dirty="0" sz="1150" spc="-2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New</a:t>
            </a:r>
            <a:r>
              <a:rPr dirty="0" sz="1150" spc="-4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Delhi</a:t>
            </a:r>
            <a:r>
              <a:rPr dirty="0" sz="1150" spc="-4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and</a:t>
            </a:r>
            <a:r>
              <a:rPr dirty="0" sz="1150" spc="-40" b="1">
                <a:latin typeface="Times New Roman"/>
                <a:cs typeface="Times New Roman"/>
              </a:rPr>
              <a:t> </a:t>
            </a:r>
            <a:r>
              <a:rPr dirty="0" sz="1150" spc="-10" b="1">
                <a:latin typeface="Times New Roman"/>
                <a:cs typeface="Times New Roman"/>
              </a:rPr>
              <a:t>Affiliated</a:t>
            </a:r>
            <a:r>
              <a:rPr dirty="0" sz="1150" spc="-5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to</a:t>
            </a:r>
            <a:r>
              <a:rPr dirty="0" sz="1150" spc="-3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Visvesvaraya</a:t>
            </a:r>
            <a:r>
              <a:rPr dirty="0" sz="1150" spc="-3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Technological</a:t>
            </a:r>
            <a:r>
              <a:rPr dirty="0" sz="1150" spc="-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,</a:t>
            </a:r>
            <a:r>
              <a:rPr dirty="0" sz="1150" spc="-2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University,</a:t>
            </a:r>
            <a:r>
              <a:rPr dirty="0" sz="1150" spc="-10" b="1">
                <a:latin typeface="Times New Roman"/>
                <a:cs typeface="Times New Roman"/>
              </a:rPr>
              <a:t> Belagavi)</a:t>
            </a:r>
            <a:endParaRPr sz="1150">
              <a:latin typeface="Times New Roman"/>
              <a:cs typeface="Times New Roman"/>
            </a:endParaRPr>
          </a:p>
          <a:p>
            <a:pPr algn="ctr" marL="142240" marR="132715">
              <a:lnSpc>
                <a:spcPts val="1320"/>
              </a:lnSpc>
              <a:spcBef>
                <a:spcPts val="355"/>
              </a:spcBef>
            </a:pPr>
            <a:r>
              <a:rPr dirty="0" sz="1150" b="1">
                <a:latin typeface="Times New Roman"/>
                <a:cs typeface="Times New Roman"/>
              </a:rPr>
              <a:t>Akshaya</a:t>
            </a:r>
            <a:r>
              <a:rPr dirty="0" sz="1150" spc="-2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Institute</a:t>
            </a:r>
            <a:r>
              <a:rPr dirty="0" sz="1150" spc="-1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of</a:t>
            </a:r>
            <a:r>
              <a:rPr dirty="0" sz="1150" spc="-2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Technology</a:t>
            </a:r>
            <a:r>
              <a:rPr dirty="0" sz="1150" spc="-3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lingapura,</a:t>
            </a:r>
            <a:r>
              <a:rPr dirty="0" sz="1150" spc="-2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Obalapura</a:t>
            </a:r>
            <a:r>
              <a:rPr dirty="0" sz="1150" spc="-3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post,</a:t>
            </a:r>
            <a:r>
              <a:rPr dirty="0" sz="1150" spc="-10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Koratagere</a:t>
            </a:r>
            <a:r>
              <a:rPr dirty="0" sz="1150" spc="-3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Road,</a:t>
            </a:r>
            <a:r>
              <a:rPr dirty="0" sz="1150" spc="-20" b="1">
                <a:latin typeface="Times New Roman"/>
                <a:cs typeface="Times New Roman"/>
              </a:rPr>
              <a:t> </a:t>
            </a:r>
            <a:r>
              <a:rPr dirty="0" sz="1150" spc="-10" b="1">
                <a:latin typeface="Times New Roman"/>
                <a:cs typeface="Times New Roman"/>
              </a:rPr>
              <a:t>Tumakuru-distric- </a:t>
            </a:r>
            <a:r>
              <a:rPr dirty="0" sz="1150" b="1">
                <a:latin typeface="Times New Roman"/>
                <a:cs typeface="Times New Roman"/>
              </a:rPr>
              <a:t>572106,</a:t>
            </a:r>
            <a:r>
              <a:rPr dirty="0" sz="1150" spc="-50" b="1">
                <a:latin typeface="Times New Roman"/>
                <a:cs typeface="Times New Roman"/>
              </a:rPr>
              <a:t> </a:t>
            </a:r>
            <a:r>
              <a:rPr dirty="0" sz="1150" spc="-10" b="1">
                <a:latin typeface="Times New Roman"/>
                <a:cs typeface="Times New Roman"/>
              </a:rPr>
              <a:t>Karnataka</a:t>
            </a:r>
            <a:r>
              <a:rPr dirty="0" sz="1150" spc="-55" b="1">
                <a:latin typeface="Times New Roman"/>
                <a:cs typeface="Times New Roman"/>
              </a:rPr>
              <a:t> </a:t>
            </a:r>
            <a:r>
              <a:rPr dirty="0" sz="1150" b="1">
                <a:latin typeface="Times New Roman"/>
                <a:cs typeface="Times New Roman"/>
              </a:rPr>
              <a:t>State,</a:t>
            </a:r>
            <a:r>
              <a:rPr dirty="0" sz="1150" spc="15" b="1">
                <a:latin typeface="Times New Roman"/>
                <a:cs typeface="Times New Roman"/>
              </a:rPr>
              <a:t> </a:t>
            </a:r>
            <a:r>
              <a:rPr dirty="0" sz="1150" spc="-10" b="1">
                <a:latin typeface="Times New Roman"/>
                <a:cs typeface="Times New Roman"/>
              </a:rPr>
              <a:t>INDIA.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99008" y="3737854"/>
            <a:ext cx="6083300" cy="268033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ctr" marR="157480">
              <a:lnSpc>
                <a:spcPct val="100000"/>
              </a:lnSpc>
              <a:spcBef>
                <a:spcPts val="495"/>
              </a:spcBef>
            </a:pPr>
            <a:r>
              <a:rPr dirty="0" sz="1600" b="1">
                <a:latin typeface="Times New Roman"/>
                <a:cs typeface="Times New Roman"/>
              </a:rPr>
              <a:t>Year:</a:t>
            </a:r>
            <a:r>
              <a:rPr dirty="0" sz="1600" spc="-95" b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2025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-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2026</a:t>
            </a:r>
            <a:endParaRPr sz="1600">
              <a:latin typeface="Times New Roman"/>
              <a:cs typeface="Times New Roman"/>
            </a:endParaRPr>
          </a:p>
          <a:p>
            <a:pPr marL="342900">
              <a:lnSpc>
                <a:spcPct val="100000"/>
              </a:lnSpc>
              <a:spcBef>
                <a:spcPts val="605"/>
              </a:spcBef>
            </a:pPr>
            <a:r>
              <a:rPr dirty="0" sz="2400" spc="50" b="1">
                <a:solidFill>
                  <a:srgbClr val="FF0000"/>
                </a:solidFill>
                <a:latin typeface="Calibri"/>
                <a:cs typeface="Calibri"/>
              </a:rPr>
              <a:t>Electronics</a:t>
            </a:r>
            <a:r>
              <a:rPr dirty="0" sz="2400" spc="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50" b="1">
                <a:solidFill>
                  <a:srgbClr val="FF0000"/>
                </a:solidFill>
                <a:latin typeface="Calibri"/>
                <a:cs typeface="Calibri"/>
              </a:rPr>
              <a:t>Principals</a:t>
            </a:r>
            <a:r>
              <a:rPr dirty="0" sz="2400" spc="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45" b="1">
                <a:solidFill>
                  <a:srgbClr val="FF0000"/>
                </a:solidFill>
                <a:latin typeface="Calibri"/>
                <a:cs typeface="Calibri"/>
              </a:rPr>
              <a:t>Circuites</a:t>
            </a:r>
            <a:r>
              <a:rPr dirty="0" sz="2400" spc="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40" b="1">
                <a:solidFill>
                  <a:srgbClr val="FF0000"/>
                </a:solidFill>
                <a:latin typeface="Calibri"/>
                <a:cs typeface="Calibri"/>
              </a:rPr>
              <a:t>(BEC303)</a:t>
            </a:r>
            <a:endParaRPr sz="2400">
              <a:latin typeface="Calibri"/>
              <a:cs typeface="Calibri"/>
            </a:endParaRPr>
          </a:p>
          <a:p>
            <a:pPr algn="ctr" marL="17145">
              <a:lnSpc>
                <a:spcPct val="100000"/>
              </a:lnSpc>
              <a:spcBef>
                <a:spcPts val="370"/>
              </a:spcBef>
            </a:pPr>
            <a:r>
              <a:rPr dirty="0" sz="1800" spc="-10" b="1">
                <a:latin typeface="Cambria"/>
                <a:cs typeface="Cambria"/>
              </a:rPr>
              <a:t>(IPCCBEC303)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030"/>
              </a:spcBef>
            </a:pPr>
            <a:r>
              <a:rPr dirty="0" sz="1600" spc="-10" b="1">
                <a:solidFill>
                  <a:srgbClr val="FF0000"/>
                </a:solidFill>
                <a:latin typeface="Cambria"/>
                <a:cs typeface="Cambria"/>
              </a:rPr>
              <a:t>DEPARTMENT</a:t>
            </a:r>
            <a:r>
              <a:rPr dirty="0" sz="1600" spc="-8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dirty="0" sz="1600" spc="-70" b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1600" spc="-65" b="1">
                <a:solidFill>
                  <a:srgbClr val="FF0000"/>
                </a:solidFill>
                <a:latin typeface="Cambria"/>
                <a:cs typeface="Cambria"/>
              </a:rPr>
              <a:t>ELECTRONICSANDCOMMUNICATIONENGINEERING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Cambria"/>
              <a:cs typeface="Cambria"/>
            </a:endParaRPr>
          </a:p>
          <a:p>
            <a:pPr algn="ctr" marL="266065">
              <a:lnSpc>
                <a:spcPct val="100000"/>
              </a:lnSpc>
            </a:pPr>
            <a:r>
              <a:rPr dirty="0" sz="1500" spc="-10" b="1">
                <a:latin typeface="Times New Roman"/>
                <a:cs typeface="Times New Roman"/>
              </a:rPr>
              <a:t>(</a:t>
            </a:r>
            <a:r>
              <a:rPr dirty="0" sz="1500" spc="-10">
                <a:latin typeface="Times New Roman"/>
                <a:cs typeface="Times New Roman"/>
              </a:rPr>
              <a:t>Effective</a:t>
            </a:r>
            <a:r>
              <a:rPr dirty="0" sz="1500" spc="-4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from</a:t>
            </a:r>
            <a:r>
              <a:rPr dirty="0" sz="1500" spc="-8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the</a:t>
            </a:r>
            <a:r>
              <a:rPr dirty="0" sz="1500" spc="-5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academic</a:t>
            </a:r>
            <a:r>
              <a:rPr dirty="0" sz="1500" spc="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Year</a:t>
            </a:r>
            <a:r>
              <a:rPr dirty="0" sz="1500" spc="-5">
                <a:latin typeface="Times New Roman"/>
                <a:cs typeface="Times New Roman"/>
              </a:rPr>
              <a:t> </a:t>
            </a:r>
            <a:r>
              <a:rPr dirty="0" sz="1500" spc="-10">
                <a:latin typeface="Times New Roman"/>
                <a:cs typeface="Times New Roman"/>
              </a:rPr>
              <a:t>2025-</a:t>
            </a:r>
            <a:r>
              <a:rPr dirty="0" sz="1500" spc="-25">
                <a:latin typeface="Times New Roman"/>
                <a:cs typeface="Times New Roman"/>
              </a:rPr>
              <a:t>26</a:t>
            </a:r>
            <a:r>
              <a:rPr dirty="0" sz="1500" spc="-25" b="1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 algn="ctr" marL="31115">
              <a:lnSpc>
                <a:spcPct val="100000"/>
              </a:lnSpc>
              <a:spcBef>
                <a:spcPts val="145"/>
              </a:spcBef>
            </a:pPr>
            <a:r>
              <a:rPr dirty="0" sz="1400" spc="-10">
                <a:latin typeface="Times New Roman"/>
                <a:cs typeface="Times New Roman"/>
              </a:rPr>
              <a:t>SEMESTER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–</a:t>
            </a:r>
            <a:r>
              <a:rPr dirty="0" sz="1500" spc="-10">
                <a:latin typeface="Times New Roman"/>
                <a:cs typeface="Times New Roman"/>
              </a:rPr>
              <a:t> </a:t>
            </a:r>
            <a:r>
              <a:rPr dirty="0" sz="1500" spc="-25">
                <a:latin typeface="Times New Roman"/>
                <a:cs typeface="Times New Roman"/>
              </a:rPr>
              <a:t>III</a:t>
            </a:r>
            <a:endParaRPr sz="1500">
              <a:latin typeface="Times New Roman"/>
              <a:cs typeface="Times New Roman"/>
            </a:endParaRPr>
          </a:p>
          <a:p>
            <a:pPr algn="ctr" marL="27305">
              <a:lnSpc>
                <a:spcPct val="100000"/>
              </a:lnSpc>
              <a:spcBef>
                <a:spcPts val="225"/>
              </a:spcBef>
            </a:pPr>
            <a:r>
              <a:rPr dirty="0" sz="1500" spc="-10" b="1">
                <a:latin typeface="Times New Roman"/>
                <a:cs typeface="Times New Roman"/>
              </a:rPr>
              <a:t>Subject</a:t>
            </a:r>
            <a:r>
              <a:rPr dirty="0" sz="1500" spc="-60" b="1">
                <a:latin typeface="Times New Roman"/>
                <a:cs typeface="Times New Roman"/>
              </a:rPr>
              <a:t> </a:t>
            </a:r>
            <a:r>
              <a:rPr dirty="0" sz="1500" b="1">
                <a:latin typeface="Times New Roman"/>
                <a:cs typeface="Times New Roman"/>
              </a:rPr>
              <a:t>Code:</a:t>
            </a:r>
            <a:r>
              <a:rPr dirty="0" sz="1500" spc="-3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BEC303</a:t>
            </a:r>
            <a:endParaRPr sz="1200">
              <a:latin typeface="Times New Roman"/>
              <a:cs typeface="Times New Roman"/>
            </a:endParaRPr>
          </a:p>
          <a:p>
            <a:pPr algn="ctr" marL="16510">
              <a:lnSpc>
                <a:spcPct val="100000"/>
              </a:lnSpc>
              <a:spcBef>
                <a:spcPts val="210"/>
              </a:spcBef>
            </a:pPr>
            <a:r>
              <a:rPr dirty="0" sz="1400" spc="-10" b="1">
                <a:latin typeface="Times New Roman"/>
                <a:cs typeface="Times New Roman"/>
              </a:rPr>
              <a:t>(Choice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Based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Credit</a:t>
            </a:r>
            <a:r>
              <a:rPr dirty="0" sz="1400" spc="-5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System)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71576" y="7606538"/>
            <a:ext cx="6144895" cy="1733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latin typeface="Cambria"/>
                <a:cs typeface="Cambria"/>
              </a:rPr>
              <a:t>STUDENT’S</a:t>
            </a:r>
            <a:r>
              <a:rPr dirty="0" sz="1600" spc="-40" b="1">
                <a:latin typeface="Cambria"/>
                <a:cs typeface="Cambria"/>
              </a:rPr>
              <a:t> </a:t>
            </a:r>
            <a:r>
              <a:rPr dirty="0" sz="1600" spc="-10" b="1">
                <a:latin typeface="Cambria"/>
                <a:cs typeface="Cambria"/>
              </a:rPr>
              <a:t>NAME:</a:t>
            </a:r>
            <a:r>
              <a:rPr dirty="0" sz="1600" spc="-45" b="1">
                <a:latin typeface="Cambria"/>
                <a:cs typeface="Cambria"/>
              </a:rPr>
              <a:t> </a:t>
            </a:r>
            <a:r>
              <a:rPr dirty="0" sz="1600" spc="-10">
                <a:latin typeface="Cambria"/>
                <a:cs typeface="Cambria"/>
              </a:rPr>
              <a:t>………………………………....................……....................………….</a:t>
            </a:r>
            <a:endParaRPr sz="1600">
              <a:latin typeface="Cambria"/>
              <a:cs typeface="Cambria"/>
            </a:endParaRPr>
          </a:p>
          <a:p>
            <a:pPr marL="13970">
              <a:lnSpc>
                <a:spcPct val="100000"/>
              </a:lnSpc>
              <a:spcBef>
                <a:spcPts val="1845"/>
              </a:spcBef>
            </a:pPr>
            <a:r>
              <a:rPr dirty="0" sz="1600" b="1">
                <a:latin typeface="Cambria"/>
                <a:cs typeface="Cambria"/>
              </a:rPr>
              <a:t>USN:</a:t>
            </a:r>
            <a:r>
              <a:rPr dirty="0" sz="1600" spc="-55" b="1">
                <a:latin typeface="Cambria"/>
                <a:cs typeface="Cambria"/>
              </a:rPr>
              <a:t> </a:t>
            </a:r>
            <a:r>
              <a:rPr dirty="0" sz="1600" spc="-10">
                <a:latin typeface="Cambria"/>
                <a:cs typeface="Cambria"/>
              </a:rPr>
              <a:t>…………………………………………………………….....................................................</a:t>
            </a:r>
            <a:endParaRPr sz="1600">
              <a:latin typeface="Cambria"/>
              <a:cs typeface="Cambria"/>
            </a:endParaRPr>
          </a:p>
          <a:p>
            <a:pPr marL="18415">
              <a:lnSpc>
                <a:spcPct val="100000"/>
              </a:lnSpc>
              <a:spcBef>
                <a:spcPts val="1814"/>
              </a:spcBef>
            </a:pPr>
            <a:r>
              <a:rPr dirty="0" sz="1600" b="1">
                <a:latin typeface="Cambria"/>
                <a:cs typeface="Cambria"/>
              </a:rPr>
              <a:t>BRANCH:</a:t>
            </a:r>
            <a:r>
              <a:rPr dirty="0" sz="1600" spc="25" b="1">
                <a:latin typeface="Cambria"/>
                <a:cs typeface="Cambria"/>
              </a:rPr>
              <a:t> </a:t>
            </a:r>
            <a:r>
              <a:rPr dirty="0" sz="1600" spc="-10">
                <a:latin typeface="Cambria"/>
                <a:cs typeface="Cambria"/>
              </a:rPr>
              <a:t>…………............................................................……………………..................…..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600">
              <a:latin typeface="Cambria"/>
              <a:cs typeface="Cambria"/>
            </a:endParaRPr>
          </a:p>
          <a:p>
            <a:pPr marL="41275">
              <a:lnSpc>
                <a:spcPct val="100000"/>
              </a:lnSpc>
            </a:pPr>
            <a:r>
              <a:rPr dirty="0" sz="1600" spc="-20" b="1">
                <a:latin typeface="Cambria"/>
                <a:cs typeface="Cambria"/>
              </a:rPr>
              <a:t>SECTION:</a:t>
            </a:r>
            <a:r>
              <a:rPr dirty="0" sz="1600" spc="45" b="1">
                <a:latin typeface="Cambria"/>
                <a:cs typeface="Cambria"/>
              </a:rPr>
              <a:t> </a:t>
            </a:r>
            <a:r>
              <a:rPr dirty="0" sz="1600" spc="-20">
                <a:latin typeface="Cambria"/>
                <a:cs typeface="Cambria"/>
              </a:rPr>
              <a:t>…………........................................</a:t>
            </a:r>
            <a:r>
              <a:rPr dirty="0" sz="1600" spc="95">
                <a:latin typeface="Cambria"/>
                <a:cs typeface="Cambria"/>
              </a:rPr>
              <a:t> </a:t>
            </a:r>
            <a:r>
              <a:rPr dirty="0" sz="1600" spc="-10" b="1">
                <a:latin typeface="Cambria"/>
                <a:cs typeface="Cambria"/>
              </a:rPr>
              <a:t>YEAR:</a:t>
            </a:r>
            <a:r>
              <a:rPr dirty="0" sz="1600" spc="65" b="1">
                <a:latin typeface="Cambria"/>
                <a:cs typeface="Cambria"/>
              </a:rPr>
              <a:t> </a:t>
            </a:r>
            <a:r>
              <a:rPr dirty="0" sz="1600" spc="-10">
                <a:latin typeface="Cambria"/>
                <a:cs typeface="Cambria"/>
              </a:rPr>
              <a:t>.........................................................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838" y="4899727"/>
            <a:ext cx="5927088" cy="579227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833" y="1041308"/>
            <a:ext cx="6573257" cy="377009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60727" y="106920"/>
            <a:ext cx="6438900" cy="511809"/>
            <a:chOff x="660727" y="106920"/>
            <a:chExt cx="6438900" cy="511809"/>
          </a:xfrm>
        </p:grpSpPr>
        <p:sp>
          <p:nvSpPr>
            <p:cNvPr id="5" name="object 5" descr=""/>
            <p:cNvSpPr/>
            <p:nvPr/>
          </p:nvSpPr>
          <p:spPr>
            <a:xfrm>
              <a:off x="805301" y="584651"/>
              <a:ext cx="866140" cy="0"/>
            </a:xfrm>
            <a:custGeom>
              <a:avLst/>
              <a:gdLst/>
              <a:ahLst/>
              <a:cxnLst/>
              <a:rect l="l" t="t" r="r" b="b"/>
              <a:pathLst>
                <a:path w="866139" h="0">
                  <a:moveTo>
                    <a:pt x="0" y="0"/>
                  </a:moveTo>
                  <a:lnTo>
                    <a:pt x="865587" y="0"/>
                  </a:lnTo>
                </a:path>
              </a:pathLst>
            </a:custGeom>
            <a:ln w="11776">
              <a:solidFill>
                <a:srgbClr val="2F2F2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727" y="106920"/>
              <a:ext cx="6438445" cy="511356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0351" y="2649757"/>
            <a:ext cx="2937976" cy="209191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38027" y="726054"/>
            <a:ext cx="3555365" cy="2463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0700" algn="l"/>
                <a:tab pos="1332865" algn="l"/>
                <a:tab pos="2473960" algn="l"/>
                <a:tab pos="2710180" algn="l"/>
                <a:tab pos="3360420" algn="l"/>
              </a:tabLst>
            </a:pPr>
            <a:r>
              <a:rPr dirty="0" sz="1450" spc="-20">
                <a:latin typeface="Arial MT"/>
                <a:cs typeface="Arial MT"/>
              </a:rPr>
              <a:t>3/q»</a:t>
            </a:r>
            <a:r>
              <a:rPr dirty="0" sz="1450">
                <a:latin typeface="Arial MT"/>
                <a:cs typeface="Arial MT"/>
              </a:rPr>
              <a:t>	fi</a:t>
            </a:r>
            <a:r>
              <a:rPr dirty="0" sz="1450" spc="75">
                <a:latin typeface="Arial MT"/>
                <a:cs typeface="Arial MT"/>
              </a:rPr>
              <a:t> </a:t>
            </a:r>
            <a:r>
              <a:rPr dirty="0" sz="1450" spc="-45">
                <a:latin typeface="Arial MT"/>
                <a:cs typeface="Arial MT"/>
              </a:rPr>
              <a:t>-</a:t>
            </a:r>
            <a:r>
              <a:rPr dirty="0" sz="1450" spc="-20">
                <a:latin typeface="Arial MT"/>
                <a:cs typeface="Arial MT"/>
              </a:rPr>
              <a:t>w›0gd</a:t>
            </a:r>
            <a:r>
              <a:rPr dirty="0" sz="1450">
                <a:latin typeface="Arial MT"/>
                <a:cs typeface="Arial MT"/>
              </a:rPr>
              <a:t>	</a:t>
            </a:r>
            <a:r>
              <a:rPr dirty="0" sz="1450" spc="-45">
                <a:latin typeface="Arial MT"/>
                <a:cs typeface="Arial MT"/>
              </a:rPr>
              <a:t>u/;-</a:t>
            </a:r>
            <a:r>
              <a:rPr dirty="0" sz="1450" spc="260">
                <a:latin typeface="Arial MT"/>
                <a:cs typeface="Arial MT"/>
              </a:rPr>
              <a:t> </a:t>
            </a:r>
            <a:r>
              <a:rPr dirty="0" sz="1450" spc="-35">
                <a:latin typeface="Arial MT"/>
                <a:cs typeface="Arial MT"/>
              </a:rPr>
              <a:t>NtuíF</a:t>
            </a:r>
            <a:r>
              <a:rPr dirty="0" sz="1450" spc="-160">
                <a:latin typeface="Arial MT"/>
                <a:cs typeface="Arial MT"/>
              </a:rPr>
              <a:t> </a:t>
            </a:r>
            <a:r>
              <a:rPr dirty="0" sz="1450">
                <a:latin typeface="Arial MT"/>
                <a:cs typeface="Arial MT"/>
              </a:rPr>
              <a:t>í</a:t>
            </a:r>
            <a:r>
              <a:rPr dirty="0" sz="1450" spc="-80">
                <a:latin typeface="Arial MT"/>
                <a:cs typeface="Arial MT"/>
              </a:rPr>
              <a:t> </a:t>
            </a:r>
            <a:r>
              <a:rPr dirty="0" sz="1450" spc="-50">
                <a:latin typeface="Arial MT"/>
                <a:cs typeface="Arial MT"/>
              </a:rPr>
              <a:t>1</a:t>
            </a:r>
            <a:r>
              <a:rPr dirty="0" sz="1450">
                <a:latin typeface="Arial MT"/>
                <a:cs typeface="Arial MT"/>
              </a:rPr>
              <a:t>	</a:t>
            </a:r>
            <a:r>
              <a:rPr dirty="0" sz="1450" spc="-25">
                <a:latin typeface="Arial MT"/>
                <a:cs typeface="Arial MT"/>
              </a:rPr>
              <a:t>’/</a:t>
            </a:r>
            <a:r>
              <a:rPr dirty="0" sz="1450">
                <a:latin typeface="Arial MT"/>
                <a:cs typeface="Arial MT"/>
              </a:rPr>
              <a:t>	</a:t>
            </a:r>
            <a:r>
              <a:rPr dirty="0" sz="1450" spc="-10">
                <a:latin typeface="Arial MT"/>
                <a:cs typeface="Arial MT"/>
              </a:rPr>
              <a:t>g**””"’</a:t>
            </a:r>
            <a:r>
              <a:rPr dirty="0" sz="1450">
                <a:latin typeface="Arial MT"/>
                <a:cs typeface="Arial MT"/>
              </a:rPr>
              <a:t>	</a:t>
            </a:r>
            <a:r>
              <a:rPr dirty="0" sz="1450" spc="-160">
                <a:latin typeface="Arial MT"/>
                <a:cs typeface="Arial MT"/>
              </a:rPr>
              <a:t>”Ół</a:t>
            </a:r>
            <a:endParaRPr sz="14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921" y="0"/>
            <a:ext cx="6760161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7292" y="8728881"/>
            <a:ext cx="271682" cy="13584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534" y="6835870"/>
            <a:ext cx="5714086" cy="174402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8465" y="3163780"/>
            <a:ext cx="6266215" cy="336535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9139" y="2699292"/>
            <a:ext cx="2129636" cy="78875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3258548" y="92605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 h="0">
                <a:moveTo>
                  <a:pt x="0" y="0"/>
                </a:moveTo>
                <a:lnTo>
                  <a:pt x="230783" y="0"/>
                </a:lnTo>
              </a:path>
            </a:pathLst>
          </a:custGeom>
          <a:ln w="11685">
            <a:solidFill>
              <a:srgbClr val="48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704598" y="1408072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 h="0">
                <a:moveTo>
                  <a:pt x="0" y="0"/>
                </a:moveTo>
                <a:lnTo>
                  <a:pt x="318423" y="0"/>
                </a:lnTo>
              </a:path>
            </a:pathLst>
          </a:custGeom>
          <a:ln w="11685">
            <a:solidFill>
              <a:srgbClr val="3434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231345" y="277525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 h="0">
                <a:moveTo>
                  <a:pt x="0" y="0"/>
                </a:moveTo>
                <a:lnTo>
                  <a:pt x="227862" y="0"/>
                </a:lnTo>
              </a:path>
            </a:pathLst>
          </a:custGeom>
          <a:ln w="11685">
            <a:solidFill>
              <a:srgbClr val="57575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34030" y="1428521"/>
            <a:ext cx="446960" cy="20157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4645" y="6608008"/>
            <a:ext cx="5959477" cy="232244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7763" y="2716820"/>
            <a:ext cx="1980650" cy="25415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6890" y="315501"/>
            <a:ext cx="3886805" cy="841337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2508" y="1305826"/>
            <a:ext cx="3531867" cy="28044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54418" y="1923684"/>
            <a:ext cx="2462667" cy="258536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591577" y="1884245"/>
            <a:ext cx="227862" cy="169437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13487" y="2112109"/>
            <a:ext cx="227862" cy="205952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2847" y="9000563"/>
            <a:ext cx="3010413" cy="241008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662317" y="9630795"/>
            <a:ext cx="695960" cy="2374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419734" algn="l"/>
              </a:tabLst>
            </a:pPr>
            <a:r>
              <a:rPr dirty="0" sz="1350" spc="-385">
                <a:latin typeface="Arial MT"/>
                <a:cs typeface="Arial MT"/>
              </a:rPr>
              <a:t>R</a:t>
            </a:r>
            <a:r>
              <a:rPr dirty="0" sz="1350">
                <a:latin typeface="Arial MT"/>
                <a:cs typeface="Arial MT"/>
              </a:rPr>
              <a:t>	=</a:t>
            </a:r>
            <a:r>
              <a:rPr dirty="0" sz="1350" spc="185">
                <a:latin typeface="Arial MT"/>
                <a:cs typeface="Arial MT"/>
              </a:rPr>
              <a:t> </a:t>
            </a:r>
            <a:r>
              <a:rPr dirty="0" sz="1350" spc="-180">
                <a:latin typeface="Arial MT"/>
                <a:cs typeface="Arial MT"/>
              </a:rPr>
              <a:t>/2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666164" y="10312434"/>
            <a:ext cx="61404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9259" sz="1800" spc="-15">
                <a:latin typeface="Courier New"/>
                <a:cs typeface="Courier New"/>
              </a:rPr>
              <a:t>R</a:t>
            </a:r>
            <a:r>
              <a:rPr dirty="0" sz="1200" spc="-10">
                <a:latin typeface="Courier New"/>
                <a:cs typeface="Courier New"/>
              </a:rPr>
              <a:t>fn',/</a:t>
            </a:r>
            <a:endParaRPr sz="1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824" y="6496406"/>
            <a:ext cx="4713629" cy="388290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1352" y="1269413"/>
            <a:ext cx="256682" cy="112007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3824338" y="4558841"/>
            <a:ext cx="455295" cy="0"/>
          </a:xfrm>
          <a:custGeom>
            <a:avLst/>
            <a:gdLst/>
            <a:ahLst/>
            <a:cxnLst/>
            <a:rect l="l" t="t" r="r" b="b"/>
            <a:pathLst>
              <a:path w="455295" h="0">
                <a:moveTo>
                  <a:pt x="0" y="0"/>
                </a:moveTo>
                <a:lnTo>
                  <a:pt x="455183" y="0"/>
                </a:lnTo>
              </a:path>
            </a:pathLst>
          </a:custGeom>
          <a:ln w="11822">
            <a:solidFill>
              <a:srgbClr val="3B3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702104" y="2992310"/>
            <a:ext cx="245745" cy="17780"/>
          </a:xfrm>
          <a:custGeom>
            <a:avLst/>
            <a:gdLst/>
            <a:ahLst/>
            <a:cxnLst/>
            <a:rect l="l" t="t" r="r" b="b"/>
            <a:pathLst>
              <a:path w="245744" h="17780">
                <a:moveTo>
                  <a:pt x="245338" y="5905"/>
                </a:moveTo>
                <a:lnTo>
                  <a:pt x="239420" y="5905"/>
                </a:lnTo>
                <a:lnTo>
                  <a:pt x="239420" y="0"/>
                </a:lnTo>
                <a:lnTo>
                  <a:pt x="0" y="0"/>
                </a:lnTo>
                <a:lnTo>
                  <a:pt x="0" y="11823"/>
                </a:lnTo>
                <a:lnTo>
                  <a:pt x="2959" y="11823"/>
                </a:lnTo>
                <a:lnTo>
                  <a:pt x="2959" y="17729"/>
                </a:lnTo>
                <a:lnTo>
                  <a:pt x="245338" y="17729"/>
                </a:lnTo>
                <a:lnTo>
                  <a:pt x="245338" y="5905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816430" y="397158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 h="0">
                <a:moveTo>
                  <a:pt x="0" y="0"/>
                </a:moveTo>
                <a:lnTo>
                  <a:pt x="558634" y="0"/>
                </a:lnTo>
              </a:path>
            </a:pathLst>
          </a:custGeom>
          <a:ln w="11822">
            <a:solidFill>
              <a:srgbClr val="74747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959888" y="172678"/>
            <a:ext cx="2833370" cy="602615"/>
            <a:chOff x="1959888" y="172678"/>
            <a:chExt cx="2833370" cy="602615"/>
          </a:xfrm>
        </p:grpSpPr>
        <p:sp>
          <p:nvSpPr>
            <p:cNvPr id="8" name="object 8" descr=""/>
            <p:cNvSpPr/>
            <p:nvPr/>
          </p:nvSpPr>
          <p:spPr>
            <a:xfrm>
              <a:off x="4247009" y="385335"/>
              <a:ext cx="496570" cy="0"/>
            </a:xfrm>
            <a:custGeom>
              <a:avLst/>
              <a:gdLst/>
              <a:ahLst/>
              <a:cxnLst/>
              <a:rect l="l" t="t" r="r" b="b"/>
              <a:pathLst>
                <a:path w="496570" h="0">
                  <a:moveTo>
                    <a:pt x="0" y="0"/>
                  </a:moveTo>
                  <a:lnTo>
                    <a:pt x="496564" y="0"/>
                  </a:lnTo>
                </a:path>
              </a:pathLst>
            </a:custGeom>
            <a:ln w="11822">
              <a:solidFill>
                <a:srgbClr val="74747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9888" y="172678"/>
              <a:ext cx="2832844" cy="602037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7873" y="2790841"/>
            <a:ext cx="2496822" cy="32202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9186" y="3346210"/>
            <a:ext cx="3943579" cy="33135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0510" y="3761568"/>
            <a:ext cx="4512948" cy="85872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1834" y="807383"/>
            <a:ext cx="3696232" cy="34068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51913" y="2296143"/>
            <a:ext cx="2146801" cy="312686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48516" y="4960977"/>
            <a:ext cx="2641498" cy="228681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39270" y="8204513"/>
            <a:ext cx="294018" cy="350021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1260353" y="5796886"/>
            <a:ext cx="385762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19630" algn="l"/>
                <a:tab pos="2731770" algn="l"/>
                <a:tab pos="3673475" algn="l"/>
              </a:tabLst>
            </a:pPr>
            <a:r>
              <a:rPr dirty="0" sz="1150">
                <a:latin typeface="Arial MT"/>
                <a:cs typeface="Arial MT"/>
              </a:rPr>
              <a:t>’-</a:t>
            </a:r>
            <a:r>
              <a:rPr dirty="0" sz="1150" spc="55">
                <a:latin typeface="Arial MT"/>
                <a:cs typeface="Arial MT"/>
              </a:rPr>
              <a:t>*’*"’*’^</a:t>
            </a:r>
            <a:r>
              <a:rPr dirty="0" sz="1150" spc="300">
                <a:latin typeface="Arial MT"/>
                <a:cs typeface="Arial MT"/>
              </a:rPr>
              <a:t> </a:t>
            </a:r>
            <a:r>
              <a:rPr dirty="0" sz="1150" i="1">
                <a:latin typeface="Arial"/>
                <a:cs typeface="Arial"/>
              </a:rPr>
              <a:t>(</a:t>
            </a:r>
            <a:r>
              <a:rPr dirty="0" sz="1150" spc="95" i="1">
                <a:latin typeface="Arial"/>
                <a:cs typeface="Arial"/>
              </a:rPr>
              <a:t>  </a:t>
            </a:r>
            <a:r>
              <a:rPr dirty="0" sz="1150" i="1">
                <a:latin typeface="Arial"/>
                <a:cs typeface="Arial"/>
              </a:rPr>
              <a:t>0w-</a:t>
            </a:r>
            <a:r>
              <a:rPr dirty="0" sz="1150" spc="50" i="1">
                <a:latin typeface="Arial"/>
                <a:cs typeface="Arial"/>
              </a:rPr>
              <a:t>À</a:t>
            </a:r>
            <a:r>
              <a:rPr dirty="0" sz="1150" spc="180" i="1">
                <a:latin typeface="Arial"/>
                <a:cs typeface="Arial"/>
              </a:rPr>
              <a:t>  </a:t>
            </a:r>
            <a:r>
              <a:rPr dirty="0" sz="1150" spc="-165">
                <a:latin typeface="Arial MT"/>
                <a:cs typeface="Arial MT"/>
              </a:rPr>
              <a:t>avvș2L‹</a:t>
            </a:r>
            <a:r>
              <a:rPr dirty="0" sz="1150" spc="-60">
                <a:latin typeface="Arial MT"/>
                <a:cs typeface="Arial MT"/>
              </a:rPr>
              <a:t> </a:t>
            </a:r>
            <a:r>
              <a:rPr dirty="0" sz="1150" spc="-20">
                <a:latin typeface="Arial MT"/>
                <a:cs typeface="Arial MT"/>
              </a:rPr>
              <a:t>Ę¢ñ.</a:t>
            </a:r>
            <a:r>
              <a:rPr dirty="0" sz="1150">
                <a:latin typeface="Arial MT"/>
                <a:cs typeface="Arial MT"/>
              </a:rPr>
              <a:t>	</a:t>
            </a:r>
            <a:r>
              <a:rPr dirty="0" sz="1150" spc="-35">
                <a:latin typeface="Arial MT"/>
                <a:cs typeface="Arial MT"/>
              </a:rPr>
              <a:t>’t7ił1«</a:t>
            </a:r>
            <a:r>
              <a:rPr dirty="0" sz="1150" spc="80">
                <a:latin typeface="Arial MT"/>
                <a:cs typeface="Arial MT"/>
              </a:rPr>
              <a:t> </a:t>
            </a:r>
            <a:r>
              <a:rPr dirty="0" sz="1150" spc="-50">
                <a:latin typeface="Arial MT"/>
                <a:cs typeface="Arial MT"/>
              </a:rPr>
              <a:t>g</a:t>
            </a:r>
            <a:r>
              <a:rPr dirty="0" sz="1150">
                <a:latin typeface="Arial MT"/>
                <a:cs typeface="Arial MT"/>
              </a:rPr>
              <a:t>	</a:t>
            </a:r>
            <a:r>
              <a:rPr dirty="0" sz="1150" spc="-145">
                <a:latin typeface="Arial MT"/>
                <a:cs typeface="Arial MT"/>
              </a:rPr>
              <a:t>y\ëŞi"J</a:t>
            </a:r>
            <a:r>
              <a:rPr dirty="0" sz="1150" spc="-5">
                <a:latin typeface="Arial MT"/>
                <a:cs typeface="Arial MT"/>
              </a:rPr>
              <a:t> </a:t>
            </a:r>
            <a:r>
              <a:rPr dirty="0" sz="1150" spc="-20">
                <a:latin typeface="Arial MT"/>
                <a:cs typeface="Arial MT"/>
              </a:rPr>
              <a:t>Ïzi</a:t>
            </a:r>
            <a:r>
              <a:rPr dirty="0" sz="1150" spc="-110">
                <a:latin typeface="Arial MT"/>
                <a:cs typeface="Arial MT"/>
              </a:rPr>
              <a:t> </a:t>
            </a:r>
            <a:r>
              <a:rPr dirty="0" sz="1150" spc="-20">
                <a:latin typeface="Arial MT"/>
                <a:cs typeface="Arial MT"/>
              </a:rPr>
              <a:t>ł•tL</a:t>
            </a:r>
            <a:r>
              <a:rPr dirty="0" sz="1150">
                <a:latin typeface="Arial MT"/>
                <a:cs typeface="Arial MT"/>
              </a:rPr>
              <a:t>	</a:t>
            </a:r>
            <a:r>
              <a:rPr dirty="0" sz="1150" spc="-140">
                <a:latin typeface="Arial MT"/>
                <a:cs typeface="Arial MT"/>
              </a:rPr>
              <a:t>!''ț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317502" y="5796886"/>
            <a:ext cx="776605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32410" algn="l"/>
              </a:tabLst>
            </a:pPr>
            <a:r>
              <a:rPr dirty="0" sz="1150" spc="-50">
                <a:latin typeface="Arial MT"/>
                <a:cs typeface="Arial MT"/>
              </a:rPr>
              <a:t>^</a:t>
            </a:r>
            <a:r>
              <a:rPr dirty="0" sz="1150">
                <a:latin typeface="Arial MT"/>
                <a:cs typeface="Arial MT"/>
              </a:rPr>
              <a:t>	</a:t>
            </a:r>
            <a:r>
              <a:rPr dirty="0" sz="1150" spc="490">
                <a:latin typeface="Arial MT"/>
                <a:cs typeface="Arial MT"/>
              </a:rPr>
              <a:t>’"*'!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516861" y="5796886"/>
            <a:ext cx="313690" cy="203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9715" algn="l"/>
              </a:tabLst>
            </a:pPr>
            <a:r>
              <a:rPr dirty="0" sz="1150" spc="-50">
                <a:latin typeface="Arial MT"/>
                <a:cs typeface="Arial MT"/>
              </a:rPr>
              <a:t>*</a:t>
            </a:r>
            <a:r>
              <a:rPr dirty="0" sz="1150">
                <a:latin typeface="Arial MT"/>
                <a:cs typeface="Arial MT"/>
              </a:rPr>
              <a:t>	</a:t>
            </a:r>
            <a:r>
              <a:rPr dirty="0" sz="1150" spc="-75">
                <a:latin typeface="Arial MT"/>
                <a:cs typeface="Arial MT"/>
              </a:rPr>
              <a:t>*</a:t>
            </a:r>
            <a:endParaRPr sz="11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364" y="0"/>
            <a:ext cx="6917276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305" y="0"/>
            <a:ext cx="6957393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458" y="0"/>
            <a:ext cx="6947088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167" y="0"/>
            <a:ext cx="6599670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7552" y="5139615"/>
            <a:ext cx="1722873" cy="53839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4956" y="1415697"/>
            <a:ext cx="161519" cy="10767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91632" y="5118677"/>
            <a:ext cx="0" cy="3077845"/>
          </a:xfrm>
          <a:custGeom>
            <a:avLst/>
            <a:gdLst/>
            <a:ahLst/>
            <a:cxnLst/>
            <a:rect l="l" t="t" r="r" b="b"/>
            <a:pathLst>
              <a:path w="0" h="3077845">
                <a:moveTo>
                  <a:pt x="0" y="3077841"/>
                </a:moveTo>
                <a:lnTo>
                  <a:pt x="0" y="0"/>
                </a:lnTo>
              </a:path>
            </a:pathLst>
          </a:custGeom>
          <a:ln w="3175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302624" y="5082785"/>
            <a:ext cx="0" cy="3126105"/>
          </a:xfrm>
          <a:custGeom>
            <a:avLst/>
            <a:gdLst/>
            <a:ahLst/>
            <a:cxnLst/>
            <a:rect l="l" t="t" r="r" b="b"/>
            <a:pathLst>
              <a:path w="0" h="3126104">
                <a:moveTo>
                  <a:pt x="0" y="3125699"/>
                </a:moveTo>
                <a:lnTo>
                  <a:pt x="0" y="0"/>
                </a:lnTo>
              </a:path>
            </a:pathLst>
          </a:custGeom>
          <a:ln w="3175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983621" y="5082785"/>
            <a:ext cx="0" cy="3194685"/>
          </a:xfrm>
          <a:custGeom>
            <a:avLst/>
            <a:gdLst/>
            <a:ahLst/>
            <a:cxnLst/>
            <a:rect l="l" t="t" r="r" b="b"/>
            <a:pathLst>
              <a:path w="0" h="3194684">
                <a:moveTo>
                  <a:pt x="0" y="3194494"/>
                </a:moveTo>
                <a:lnTo>
                  <a:pt x="0" y="0"/>
                </a:lnTo>
              </a:path>
            </a:pathLst>
          </a:custGeom>
          <a:ln w="3175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464217" y="6051900"/>
            <a:ext cx="0" cy="2291715"/>
          </a:xfrm>
          <a:custGeom>
            <a:avLst/>
            <a:gdLst/>
            <a:ahLst/>
            <a:cxnLst/>
            <a:rect l="l" t="t" r="r" b="b"/>
            <a:pathLst>
              <a:path w="0" h="2291715">
                <a:moveTo>
                  <a:pt x="0" y="2291182"/>
                </a:moveTo>
                <a:lnTo>
                  <a:pt x="0" y="0"/>
                </a:lnTo>
              </a:path>
            </a:pathLst>
          </a:custGeom>
          <a:ln w="3175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816194" y="6213420"/>
            <a:ext cx="0" cy="2297430"/>
          </a:xfrm>
          <a:custGeom>
            <a:avLst/>
            <a:gdLst/>
            <a:ahLst/>
            <a:cxnLst/>
            <a:rect l="l" t="t" r="r" b="b"/>
            <a:pathLst>
              <a:path w="0" h="2297429">
                <a:moveTo>
                  <a:pt x="0" y="2297164"/>
                </a:moveTo>
                <a:lnTo>
                  <a:pt x="0" y="0"/>
                </a:lnTo>
              </a:path>
            </a:pathLst>
          </a:custGeom>
          <a:ln w="3175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254243" y="5055865"/>
            <a:ext cx="7250430" cy="3502660"/>
            <a:chOff x="254243" y="5055865"/>
            <a:chExt cx="7250430" cy="3502660"/>
          </a:xfrm>
        </p:grpSpPr>
        <p:sp>
          <p:nvSpPr>
            <p:cNvPr id="10" name="object 10" descr=""/>
            <p:cNvSpPr/>
            <p:nvPr/>
          </p:nvSpPr>
          <p:spPr>
            <a:xfrm>
              <a:off x="7413441" y="5082785"/>
              <a:ext cx="0" cy="3475990"/>
            </a:xfrm>
            <a:custGeom>
              <a:avLst/>
              <a:gdLst/>
              <a:ahLst/>
              <a:cxnLst/>
              <a:rect l="l" t="t" r="r" b="b"/>
              <a:pathLst>
                <a:path w="0" h="3475990">
                  <a:moveTo>
                    <a:pt x="0" y="347565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406936" y="8491143"/>
              <a:ext cx="993140" cy="0"/>
            </a:xfrm>
            <a:custGeom>
              <a:avLst/>
              <a:gdLst/>
              <a:ahLst/>
              <a:cxnLst/>
              <a:rect l="l" t="t" r="r" b="b"/>
              <a:pathLst>
                <a:path w="993140" h="0">
                  <a:moveTo>
                    <a:pt x="0" y="0"/>
                  </a:moveTo>
                  <a:lnTo>
                    <a:pt x="993045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135718" y="8410382"/>
              <a:ext cx="1438910" cy="0"/>
            </a:xfrm>
            <a:custGeom>
              <a:avLst/>
              <a:gdLst/>
              <a:ahLst/>
              <a:cxnLst/>
              <a:rect l="l" t="t" r="r" b="b"/>
              <a:pathLst>
                <a:path w="1438909" h="0">
                  <a:moveTo>
                    <a:pt x="0" y="0"/>
                  </a:moveTo>
                  <a:lnTo>
                    <a:pt x="1438719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852537" y="8338597"/>
              <a:ext cx="1391285" cy="0"/>
            </a:xfrm>
            <a:custGeom>
              <a:avLst/>
              <a:gdLst/>
              <a:ahLst/>
              <a:cxnLst/>
              <a:rect l="l" t="t" r="r" b="b"/>
              <a:pathLst>
                <a:path w="1391285" h="0">
                  <a:moveTo>
                    <a:pt x="0" y="0"/>
                  </a:moveTo>
                  <a:lnTo>
                    <a:pt x="1390861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512523" y="8275784"/>
              <a:ext cx="1459865" cy="0"/>
            </a:xfrm>
            <a:custGeom>
              <a:avLst/>
              <a:gdLst/>
              <a:ahLst/>
              <a:cxnLst/>
              <a:rect l="l" t="t" r="r" b="b"/>
              <a:pathLst>
                <a:path w="1459864" h="0">
                  <a:moveTo>
                    <a:pt x="0" y="0"/>
                  </a:moveTo>
                  <a:lnTo>
                    <a:pt x="1459656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17056" y="8212970"/>
              <a:ext cx="2423160" cy="0"/>
            </a:xfrm>
            <a:custGeom>
              <a:avLst/>
              <a:gdLst/>
              <a:ahLst/>
              <a:cxnLst/>
              <a:rect l="l" t="t" r="r" b="b"/>
              <a:pathLst>
                <a:path w="2423160" h="0">
                  <a:moveTo>
                    <a:pt x="0" y="0"/>
                  </a:moveTo>
                  <a:lnTo>
                    <a:pt x="2422790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081878" y="7755332"/>
              <a:ext cx="2136140" cy="0"/>
            </a:xfrm>
            <a:custGeom>
              <a:avLst/>
              <a:gdLst/>
              <a:ahLst/>
              <a:cxnLst/>
              <a:rect l="l" t="t" r="r" b="b"/>
              <a:pathLst>
                <a:path w="2136140" h="0">
                  <a:moveTo>
                    <a:pt x="0" y="0"/>
                  </a:moveTo>
                  <a:lnTo>
                    <a:pt x="2135645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260299" y="7713457"/>
              <a:ext cx="1947545" cy="0"/>
            </a:xfrm>
            <a:custGeom>
              <a:avLst/>
              <a:gdLst/>
              <a:ahLst/>
              <a:cxnLst/>
              <a:rect l="l" t="t" r="r" b="b"/>
              <a:pathLst>
                <a:path w="1947545" h="0">
                  <a:moveTo>
                    <a:pt x="0" y="0"/>
                  </a:moveTo>
                  <a:lnTo>
                    <a:pt x="1947206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08083" y="7650643"/>
              <a:ext cx="3036570" cy="0"/>
            </a:xfrm>
            <a:custGeom>
              <a:avLst/>
              <a:gdLst/>
              <a:ahLst/>
              <a:cxnLst/>
              <a:rect l="l" t="t" r="r" b="b"/>
              <a:pathLst>
                <a:path w="3036570" h="0">
                  <a:moveTo>
                    <a:pt x="0" y="0"/>
                  </a:moveTo>
                  <a:lnTo>
                    <a:pt x="3035966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863528" y="7255819"/>
              <a:ext cx="2444115" cy="0"/>
            </a:xfrm>
            <a:custGeom>
              <a:avLst/>
              <a:gdLst/>
              <a:ahLst/>
              <a:cxnLst/>
              <a:rect l="l" t="t" r="r" b="b"/>
              <a:pathLst>
                <a:path w="2444115" h="0">
                  <a:moveTo>
                    <a:pt x="0" y="0"/>
                  </a:moveTo>
                  <a:lnTo>
                    <a:pt x="2443728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909441" y="6956709"/>
              <a:ext cx="535940" cy="0"/>
            </a:xfrm>
            <a:custGeom>
              <a:avLst/>
              <a:gdLst/>
              <a:ahLst/>
              <a:cxnLst/>
              <a:rect l="l" t="t" r="r" b="b"/>
              <a:pathLst>
                <a:path w="535940" h="0">
                  <a:moveTo>
                    <a:pt x="0" y="0"/>
                  </a:moveTo>
                  <a:lnTo>
                    <a:pt x="535406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306211" y="6911842"/>
              <a:ext cx="1788795" cy="0"/>
            </a:xfrm>
            <a:custGeom>
              <a:avLst/>
              <a:gdLst/>
              <a:ahLst/>
              <a:cxnLst/>
              <a:rect l="l" t="t" r="r" b="b"/>
              <a:pathLst>
                <a:path w="1788795" h="0">
                  <a:moveTo>
                    <a:pt x="0" y="0"/>
                  </a:moveTo>
                  <a:lnTo>
                    <a:pt x="1788677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629176" y="6866976"/>
              <a:ext cx="2886710" cy="0"/>
            </a:xfrm>
            <a:custGeom>
              <a:avLst/>
              <a:gdLst/>
              <a:ahLst/>
              <a:cxnLst/>
              <a:rect l="l" t="t" r="r" b="b"/>
              <a:pathLst>
                <a:path w="2886710" h="0">
                  <a:moveTo>
                    <a:pt x="0" y="0"/>
                  </a:moveTo>
                  <a:lnTo>
                    <a:pt x="2886411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87145" y="6807153"/>
              <a:ext cx="2587625" cy="0"/>
            </a:xfrm>
            <a:custGeom>
              <a:avLst/>
              <a:gdLst/>
              <a:ahLst/>
              <a:cxnLst/>
              <a:rect l="l" t="t" r="r" b="b"/>
              <a:pathLst>
                <a:path w="2587625" h="0">
                  <a:moveTo>
                    <a:pt x="0" y="0"/>
                  </a:moveTo>
                  <a:lnTo>
                    <a:pt x="2587301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63216" y="6176031"/>
              <a:ext cx="7178675" cy="0"/>
            </a:xfrm>
            <a:custGeom>
              <a:avLst/>
              <a:gdLst/>
              <a:ahLst/>
              <a:cxnLst/>
              <a:rect l="l" t="t" r="r" b="b"/>
              <a:pathLst>
                <a:path w="7178675" h="0">
                  <a:moveTo>
                    <a:pt x="0" y="0"/>
                  </a:moveTo>
                  <a:lnTo>
                    <a:pt x="7178639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54243" y="5691472"/>
              <a:ext cx="7250430" cy="0"/>
            </a:xfrm>
            <a:custGeom>
              <a:avLst/>
              <a:gdLst/>
              <a:ahLst/>
              <a:cxnLst/>
              <a:rect l="l" t="t" r="r" b="b"/>
              <a:pathLst>
                <a:path w="7250430" h="0">
                  <a:moveTo>
                    <a:pt x="0" y="0"/>
                  </a:moveTo>
                  <a:lnTo>
                    <a:pt x="7250426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18267" y="5655580"/>
              <a:ext cx="673100" cy="0"/>
            </a:xfrm>
            <a:custGeom>
              <a:avLst/>
              <a:gdLst/>
              <a:ahLst/>
              <a:cxnLst/>
              <a:rect l="l" t="t" r="r" b="b"/>
              <a:pathLst>
                <a:path w="673100" h="0">
                  <a:moveTo>
                    <a:pt x="0" y="0"/>
                  </a:moveTo>
                  <a:lnTo>
                    <a:pt x="672997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60225" y="5099236"/>
              <a:ext cx="7155180" cy="0"/>
            </a:xfrm>
            <a:custGeom>
              <a:avLst/>
              <a:gdLst/>
              <a:ahLst/>
              <a:cxnLst/>
              <a:rect l="l" t="t" r="r" b="b"/>
              <a:pathLst>
                <a:path w="7155180" h="0">
                  <a:moveTo>
                    <a:pt x="0" y="0"/>
                  </a:moveTo>
                  <a:lnTo>
                    <a:pt x="7154711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57638" y="5057360"/>
              <a:ext cx="1313180" cy="0"/>
            </a:xfrm>
            <a:custGeom>
              <a:avLst/>
              <a:gdLst/>
              <a:ahLst/>
              <a:cxnLst/>
              <a:rect l="l" t="t" r="r" b="b"/>
              <a:pathLst>
                <a:path w="1313180" h="0">
                  <a:moveTo>
                    <a:pt x="0" y="0"/>
                  </a:moveTo>
                  <a:lnTo>
                    <a:pt x="1313092" y="0"/>
                  </a:lnTo>
                </a:path>
              </a:pathLst>
            </a:custGeom>
            <a:ln w="3175">
              <a:solidFill>
                <a:srgbClr val="2B2B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522469" y="7143652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 h="0">
                  <a:moveTo>
                    <a:pt x="0" y="0"/>
                  </a:moveTo>
                  <a:lnTo>
                    <a:pt x="352949" y="0"/>
                  </a:lnTo>
                </a:path>
              </a:pathLst>
            </a:custGeom>
            <a:ln w="11964">
              <a:solidFill>
                <a:srgbClr val="23232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696999" y="7254323"/>
              <a:ext cx="565785" cy="0"/>
            </a:xfrm>
            <a:custGeom>
              <a:avLst/>
              <a:gdLst/>
              <a:ahLst/>
              <a:cxnLst/>
              <a:rect l="l" t="t" r="r" b="b"/>
              <a:pathLst>
                <a:path w="565785" h="0">
                  <a:moveTo>
                    <a:pt x="0" y="0"/>
                  </a:moveTo>
                  <a:lnTo>
                    <a:pt x="565317" y="0"/>
                  </a:lnTo>
                </a:path>
              </a:pathLst>
            </a:custGeom>
            <a:ln w="1196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221414" y="7188519"/>
              <a:ext cx="323215" cy="0"/>
            </a:xfrm>
            <a:custGeom>
              <a:avLst/>
              <a:gdLst/>
              <a:ahLst/>
              <a:cxnLst/>
              <a:rect l="l" t="t" r="r" b="b"/>
              <a:pathLst>
                <a:path w="323214" h="0">
                  <a:moveTo>
                    <a:pt x="0" y="0"/>
                  </a:moveTo>
                  <a:lnTo>
                    <a:pt x="323038" y="0"/>
                  </a:lnTo>
                </a:path>
              </a:pathLst>
            </a:custGeom>
            <a:ln w="1196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955280" y="6482619"/>
              <a:ext cx="1092200" cy="0"/>
            </a:xfrm>
            <a:custGeom>
              <a:avLst/>
              <a:gdLst/>
              <a:ahLst/>
              <a:cxnLst/>
              <a:rect l="l" t="t" r="r" b="b"/>
              <a:pathLst>
                <a:path w="1092200" h="0">
                  <a:moveTo>
                    <a:pt x="0" y="0"/>
                  </a:moveTo>
                  <a:lnTo>
                    <a:pt x="1091751" y="0"/>
                  </a:lnTo>
                </a:path>
              </a:pathLst>
            </a:custGeom>
            <a:ln w="11964">
              <a:solidFill>
                <a:srgbClr val="1C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/>
          <p:nvPr/>
        </p:nvSpPr>
        <p:spPr>
          <a:xfrm>
            <a:off x="4070887" y="2746736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4" h="0">
                <a:moveTo>
                  <a:pt x="0" y="0"/>
                </a:moveTo>
                <a:lnTo>
                  <a:pt x="490540" y="0"/>
                </a:lnTo>
              </a:path>
            </a:pathLst>
          </a:custGeom>
          <a:ln w="11964">
            <a:solidFill>
              <a:srgbClr val="1F232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4" name="object 34" descr=""/>
          <p:cNvGrpSpPr/>
          <p:nvPr/>
        </p:nvGrpSpPr>
        <p:grpSpPr>
          <a:xfrm>
            <a:off x="3481640" y="1995969"/>
            <a:ext cx="457834" cy="30480"/>
            <a:chOff x="3481640" y="1995969"/>
            <a:chExt cx="457834" cy="30480"/>
          </a:xfrm>
        </p:grpSpPr>
        <p:sp>
          <p:nvSpPr>
            <p:cNvPr id="35" name="object 35" descr=""/>
            <p:cNvSpPr/>
            <p:nvPr/>
          </p:nvSpPr>
          <p:spPr>
            <a:xfrm>
              <a:off x="3562399" y="2019898"/>
              <a:ext cx="377190" cy="0"/>
            </a:xfrm>
            <a:custGeom>
              <a:avLst/>
              <a:gdLst/>
              <a:ahLst/>
              <a:cxnLst/>
              <a:rect l="l" t="t" r="r" b="b"/>
              <a:pathLst>
                <a:path w="377189" h="0">
                  <a:moveTo>
                    <a:pt x="0" y="0"/>
                  </a:moveTo>
                  <a:lnTo>
                    <a:pt x="376878" y="0"/>
                  </a:lnTo>
                </a:path>
              </a:pathLst>
            </a:custGeom>
            <a:ln w="11964">
              <a:solidFill>
                <a:srgbClr val="2828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499586" y="2019898"/>
              <a:ext cx="440055" cy="0"/>
            </a:xfrm>
            <a:custGeom>
              <a:avLst/>
              <a:gdLst/>
              <a:ahLst/>
              <a:cxnLst/>
              <a:rect l="l" t="t" r="r" b="b"/>
              <a:pathLst>
                <a:path w="440054" h="0">
                  <a:moveTo>
                    <a:pt x="0" y="0"/>
                  </a:moveTo>
                  <a:lnTo>
                    <a:pt x="439691" y="0"/>
                  </a:lnTo>
                </a:path>
              </a:pathLst>
            </a:custGeom>
            <a:ln w="11964">
              <a:solidFill>
                <a:srgbClr val="2828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487621" y="2013915"/>
              <a:ext cx="445770" cy="0"/>
            </a:xfrm>
            <a:custGeom>
              <a:avLst/>
              <a:gdLst/>
              <a:ahLst/>
              <a:cxnLst/>
              <a:rect l="l" t="t" r="r" b="b"/>
              <a:pathLst>
                <a:path w="445770" h="0">
                  <a:moveTo>
                    <a:pt x="0" y="0"/>
                  </a:moveTo>
                  <a:lnTo>
                    <a:pt x="445673" y="0"/>
                  </a:lnTo>
                </a:path>
              </a:pathLst>
            </a:custGeom>
            <a:ln w="11964">
              <a:solidFill>
                <a:srgbClr val="28282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481640" y="2001951"/>
              <a:ext cx="413384" cy="0"/>
            </a:xfrm>
            <a:custGeom>
              <a:avLst/>
              <a:gdLst/>
              <a:ahLst/>
              <a:cxnLst/>
              <a:rect l="l" t="t" r="r" b="b"/>
              <a:pathLst>
                <a:path w="413385" h="0">
                  <a:moveTo>
                    <a:pt x="0" y="0"/>
                  </a:moveTo>
                  <a:lnTo>
                    <a:pt x="412771" y="0"/>
                  </a:lnTo>
                </a:path>
              </a:pathLst>
            </a:custGeom>
            <a:ln w="11964">
              <a:solidFill>
                <a:srgbClr val="28282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 descr=""/>
          <p:cNvGrpSpPr/>
          <p:nvPr/>
        </p:nvGrpSpPr>
        <p:grpSpPr>
          <a:xfrm>
            <a:off x="493531" y="1770141"/>
            <a:ext cx="4723130" cy="300990"/>
            <a:chOff x="493531" y="1770141"/>
            <a:chExt cx="4723130" cy="300990"/>
          </a:xfrm>
        </p:grpSpPr>
        <p:sp>
          <p:nvSpPr>
            <p:cNvPr id="40" name="object 40" descr=""/>
            <p:cNvSpPr/>
            <p:nvPr/>
          </p:nvSpPr>
          <p:spPr>
            <a:xfrm>
              <a:off x="4262316" y="1992978"/>
              <a:ext cx="954405" cy="0"/>
            </a:xfrm>
            <a:custGeom>
              <a:avLst/>
              <a:gdLst/>
              <a:ahLst/>
              <a:cxnLst/>
              <a:rect l="l" t="t" r="r" b="b"/>
              <a:pathLst>
                <a:path w="954404" h="0">
                  <a:moveTo>
                    <a:pt x="0" y="0"/>
                  </a:moveTo>
                  <a:lnTo>
                    <a:pt x="954160" y="0"/>
                  </a:lnTo>
                </a:path>
              </a:pathLst>
            </a:custGeom>
            <a:ln w="11964">
              <a:solidFill>
                <a:srgbClr val="23232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531" y="1770141"/>
              <a:ext cx="4365510" cy="300605"/>
            </a:xfrm>
            <a:prstGeom prst="rect">
              <a:avLst/>
            </a:prstGeom>
          </p:spPr>
        </p:pic>
      </p:grpSp>
      <p:sp>
        <p:nvSpPr>
          <p:cNvPr id="42" name="object 42" descr=""/>
          <p:cNvSpPr txBox="1"/>
          <p:nvPr/>
        </p:nvSpPr>
        <p:spPr>
          <a:xfrm>
            <a:off x="5108087" y="2314483"/>
            <a:ext cx="267970" cy="59690"/>
          </a:xfrm>
          <a:prstGeom prst="rect">
            <a:avLst/>
          </a:prstGeom>
        </p:spPr>
        <p:txBody>
          <a:bodyPr wrap="square" lIns="0" tIns="190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650" spc="-395">
                <a:latin typeface="Lucida Sans Unicode"/>
                <a:cs typeface="Lucida Sans Unicode"/>
              </a:rPr>
              <a:t>f</a:t>
            </a:r>
            <a:endParaRPr sz="1650">
              <a:latin typeface="Lucida Sans Unicode"/>
              <a:cs typeface="Lucida Sans Unicode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421745" y="5126155"/>
            <a:ext cx="4953635" cy="561340"/>
            <a:chOff x="421745" y="5126155"/>
            <a:chExt cx="4953635" cy="561340"/>
          </a:xfrm>
        </p:grpSpPr>
        <p:pic>
          <p:nvPicPr>
            <p:cNvPr id="44" name="object 4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0643" y="5126155"/>
              <a:ext cx="85246" cy="560831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745" y="5179994"/>
              <a:ext cx="4953261" cy="260225"/>
            </a:xfrm>
            <a:prstGeom prst="rect">
              <a:avLst/>
            </a:prstGeom>
          </p:spPr>
        </p:pic>
      </p:grpSp>
      <p:grpSp>
        <p:nvGrpSpPr>
          <p:cNvPr id="46" name="object 46" descr=""/>
          <p:cNvGrpSpPr/>
          <p:nvPr/>
        </p:nvGrpSpPr>
        <p:grpSpPr>
          <a:xfrm>
            <a:off x="3598293" y="4340992"/>
            <a:ext cx="1072515" cy="534035"/>
            <a:chOff x="3598293" y="4340992"/>
            <a:chExt cx="1072515" cy="534035"/>
          </a:xfrm>
        </p:grpSpPr>
        <p:pic>
          <p:nvPicPr>
            <p:cNvPr id="47" name="object 4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8293" y="4340992"/>
              <a:ext cx="1072309" cy="36790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9699" y="4722356"/>
              <a:ext cx="287145" cy="152546"/>
            </a:xfrm>
            <a:prstGeom prst="rect">
              <a:avLst/>
            </a:prstGeom>
          </p:spPr>
        </p:pic>
      </p:grpSp>
      <p:pic>
        <p:nvPicPr>
          <p:cNvPr id="49" name="object 4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39031" y="6274737"/>
            <a:ext cx="529424" cy="148059"/>
          </a:xfrm>
          <a:prstGeom prst="rect">
            <a:avLst/>
          </a:prstGeom>
        </p:spPr>
      </p:pic>
      <p:grpSp>
        <p:nvGrpSpPr>
          <p:cNvPr id="50" name="object 50" descr=""/>
          <p:cNvGrpSpPr/>
          <p:nvPr/>
        </p:nvGrpSpPr>
        <p:grpSpPr>
          <a:xfrm>
            <a:off x="547371" y="6561883"/>
            <a:ext cx="6591300" cy="902335"/>
            <a:chOff x="547371" y="6561883"/>
            <a:chExt cx="6591300" cy="902335"/>
          </a:xfrm>
        </p:grpSpPr>
        <p:pic>
          <p:nvPicPr>
            <p:cNvPr id="51" name="object 5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7371" y="6929789"/>
              <a:ext cx="6590889" cy="533911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58271" y="6561883"/>
              <a:ext cx="1157555" cy="336498"/>
            </a:xfrm>
            <a:prstGeom prst="rect">
              <a:avLst/>
            </a:prstGeom>
          </p:spPr>
        </p:pic>
      </p:grpSp>
      <p:grpSp>
        <p:nvGrpSpPr>
          <p:cNvPr id="53" name="object 53" descr=""/>
          <p:cNvGrpSpPr/>
          <p:nvPr/>
        </p:nvGrpSpPr>
        <p:grpSpPr>
          <a:xfrm>
            <a:off x="6465262" y="7827119"/>
            <a:ext cx="305435" cy="377190"/>
            <a:chOff x="6465262" y="7827119"/>
            <a:chExt cx="305435" cy="377190"/>
          </a:xfrm>
        </p:grpSpPr>
        <p:pic>
          <p:nvPicPr>
            <p:cNvPr id="54" name="object 5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65262" y="7827119"/>
              <a:ext cx="174979" cy="134599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01155" y="7993124"/>
              <a:ext cx="269198" cy="210872"/>
            </a:xfrm>
            <a:prstGeom prst="rect">
              <a:avLst/>
            </a:prstGeom>
          </p:spPr>
        </p:pic>
      </p:grpSp>
      <p:pic>
        <p:nvPicPr>
          <p:cNvPr id="56" name="object 5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17698" y="1258662"/>
            <a:ext cx="4544976" cy="363418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69556" y="2555304"/>
            <a:ext cx="1606221" cy="233305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301651" y="4605704"/>
            <a:ext cx="1148582" cy="233305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348086" y="2559791"/>
            <a:ext cx="1144095" cy="296118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28130" y="6261277"/>
            <a:ext cx="251252" cy="228819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378447" y="6620210"/>
            <a:ext cx="2301651" cy="148059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1590" y="7800199"/>
            <a:ext cx="345472" cy="255739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56867" y="7809171"/>
            <a:ext cx="686457" cy="179465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944287" y="7822632"/>
            <a:ext cx="201899" cy="206385"/>
          </a:xfrm>
          <a:prstGeom prst="rect">
            <a:avLst/>
          </a:prstGeom>
        </p:spPr>
      </p:pic>
      <p:pic>
        <p:nvPicPr>
          <p:cNvPr id="65" name="object 65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065950" y="7863012"/>
            <a:ext cx="332012" cy="157032"/>
          </a:xfrm>
          <a:prstGeom prst="rect">
            <a:avLst/>
          </a:prstGeom>
        </p:spPr>
      </p:pic>
      <p:sp>
        <p:nvSpPr>
          <p:cNvPr id="66" name="object 66" descr=""/>
          <p:cNvSpPr txBox="1"/>
          <p:nvPr/>
        </p:nvSpPr>
        <p:spPr>
          <a:xfrm>
            <a:off x="1569580" y="6142643"/>
            <a:ext cx="1233170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300">
                <a:latin typeface="Arial MT"/>
                <a:cs typeface="Arial MT"/>
              </a:rPr>
              <a:t>-</a:t>
            </a:r>
            <a:r>
              <a:rPr dirty="0" sz="2600" spc="-395">
                <a:latin typeface="Arial MT"/>
                <a:cs typeface="Arial MT"/>
              </a:rPr>
              <a:t>›=Ł'°"R»"^.)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2985117" y="6142643"/>
            <a:ext cx="147764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7005">
              <a:lnSpc>
                <a:spcPct val="100000"/>
              </a:lnSpc>
              <a:spcBef>
                <a:spcPts val="100"/>
              </a:spcBef>
            </a:pPr>
            <a:r>
              <a:rPr dirty="0" sz="2600" spc="-185">
                <a:latin typeface="Arial MT"/>
                <a:cs typeface="Arial MT"/>
              </a:rPr>
              <a:t>-</a:t>
            </a:r>
            <a:r>
              <a:rPr dirty="0" u="sng" sz="2600" spc="-195">
                <a:uFill>
                  <a:solidFill>
                    <a:srgbClr val="1C1C1C"/>
                  </a:solidFill>
                </a:uFill>
                <a:latin typeface="Arial MT"/>
                <a:cs typeface="Arial MT"/>
              </a:rPr>
              <a:t>›-</a:t>
            </a:r>
            <a:r>
              <a:rPr dirty="0" u="sng" sz="2600" spc="-75">
                <a:uFill>
                  <a:solidFill>
                    <a:srgbClr val="1C1C1C"/>
                  </a:solidFill>
                </a:uFill>
                <a:latin typeface="Arial MT"/>
                <a:cs typeface="Arial MT"/>
              </a:rPr>
              <a:t>t^•»•u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4549035" y="6142643"/>
            <a:ext cx="1237615" cy="422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4750" algn="l"/>
              </a:tabLst>
            </a:pPr>
            <a:r>
              <a:rPr dirty="0" sz="2600" spc="-260">
                <a:latin typeface="Arial MT"/>
                <a:cs typeface="Arial MT"/>
              </a:rPr>
              <a:t>s,(».›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•.)</a:t>
            </a:r>
            <a:r>
              <a:rPr dirty="0" sz="2600">
                <a:latin typeface="Arial MT"/>
                <a:cs typeface="Arial MT"/>
              </a:rPr>
              <a:t>	</a:t>
            </a:r>
            <a:r>
              <a:rPr dirty="0" sz="2600" spc="-55">
                <a:latin typeface="Arial MT"/>
                <a:cs typeface="Arial MT"/>
              </a:rPr>
              <a:t>'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3397558" y="7856792"/>
            <a:ext cx="1276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80">
                <a:latin typeface="Arial MT"/>
                <a:cs typeface="Arial MT"/>
              </a:rPr>
              <a:t>‘D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95985" y="10004425"/>
            <a:ext cx="5826760" cy="53340"/>
          </a:xfrm>
          <a:custGeom>
            <a:avLst/>
            <a:gdLst/>
            <a:ahLst/>
            <a:cxnLst/>
            <a:rect l="l" t="t" r="r" b="b"/>
            <a:pathLst>
              <a:path w="5826759" h="53340">
                <a:moveTo>
                  <a:pt x="5826252" y="45720"/>
                </a:moveTo>
                <a:lnTo>
                  <a:pt x="0" y="45720"/>
                </a:lnTo>
                <a:lnTo>
                  <a:pt x="0" y="53340"/>
                </a:lnTo>
                <a:lnTo>
                  <a:pt x="5826252" y="53340"/>
                </a:lnTo>
                <a:lnTo>
                  <a:pt x="5826252" y="45720"/>
                </a:lnTo>
                <a:close/>
              </a:path>
              <a:path w="5826759" h="53340">
                <a:moveTo>
                  <a:pt x="5826252" y="0"/>
                </a:moveTo>
                <a:lnTo>
                  <a:pt x="0" y="0"/>
                </a:lnTo>
                <a:lnTo>
                  <a:pt x="0" y="38100"/>
                </a:lnTo>
                <a:lnTo>
                  <a:pt x="5826252" y="38100"/>
                </a:lnTo>
                <a:lnTo>
                  <a:pt x="5826252" y="0"/>
                </a:lnTo>
                <a:close/>
              </a:path>
            </a:pathLst>
          </a:custGeom>
          <a:solidFill>
            <a:srgbClr val="5F2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40739" y="10055466"/>
            <a:ext cx="1104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AIT,</a:t>
            </a:r>
            <a:r>
              <a:rPr dirty="0" sz="1200" spc="-6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Tumakuru.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850900" y="667384"/>
            <a:ext cx="6210300" cy="55244"/>
          </a:xfrm>
          <a:custGeom>
            <a:avLst/>
            <a:gdLst/>
            <a:ahLst/>
            <a:cxnLst/>
            <a:rect l="l" t="t" r="r" b="b"/>
            <a:pathLst>
              <a:path w="6210300" h="55245">
                <a:moveTo>
                  <a:pt x="6210300" y="18288"/>
                </a:moveTo>
                <a:lnTo>
                  <a:pt x="0" y="18288"/>
                </a:lnTo>
                <a:lnTo>
                  <a:pt x="0" y="54864"/>
                </a:lnTo>
                <a:lnTo>
                  <a:pt x="6210300" y="54864"/>
                </a:lnTo>
                <a:lnTo>
                  <a:pt x="6210300" y="18288"/>
                </a:lnTo>
                <a:close/>
              </a:path>
              <a:path w="6210300" h="55245">
                <a:moveTo>
                  <a:pt x="6210300" y="0"/>
                </a:moveTo>
                <a:lnTo>
                  <a:pt x="0" y="0"/>
                </a:lnTo>
                <a:lnTo>
                  <a:pt x="0" y="9144"/>
                </a:lnTo>
                <a:lnTo>
                  <a:pt x="6210300" y="9144"/>
                </a:lnTo>
                <a:lnTo>
                  <a:pt x="6210300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37679" y="759079"/>
            <a:ext cx="6237605" cy="393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0000"/>
                </a:solidFill>
                <a:latin typeface="Times New Roman"/>
                <a:cs typeface="Times New Roman"/>
              </a:rPr>
              <a:t>DEPARTMENT</a:t>
            </a:r>
            <a:r>
              <a:rPr dirty="0" sz="1200" spc="-3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dirty="0" sz="1200" spc="-10" b="1">
                <a:solidFill>
                  <a:srgbClr val="FF0000"/>
                </a:solidFill>
                <a:latin typeface="Times New Roman"/>
                <a:cs typeface="Times New Roman"/>
              </a:rPr>
              <a:t> ELECTRONICS</a:t>
            </a:r>
            <a:r>
              <a:rPr dirty="0" sz="1200" spc="-3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dirty="0" sz="1200" spc="-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>
                <a:solidFill>
                  <a:srgbClr val="FF0000"/>
                </a:solidFill>
                <a:latin typeface="Times New Roman"/>
                <a:cs typeface="Times New Roman"/>
              </a:rPr>
              <a:t>COMMUNICATION</a:t>
            </a:r>
            <a:r>
              <a:rPr dirty="0" sz="1200" spc="-3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Times New Roman"/>
                <a:cs typeface="Times New Roman"/>
              </a:rPr>
              <a:t>ENGINEERING</a:t>
            </a:r>
            <a:endParaRPr sz="1200">
              <a:latin typeface="Times New Roman"/>
              <a:cs typeface="Times New Roman"/>
            </a:endParaRPr>
          </a:p>
          <a:p>
            <a:pPr marL="2880360">
              <a:lnSpc>
                <a:spcPct val="100000"/>
              </a:lnSpc>
              <a:spcBef>
                <a:spcPts val="1300"/>
              </a:spcBef>
            </a:pP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Vision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700"/>
              </a:lnSpc>
              <a:spcBef>
                <a:spcPts val="950"/>
              </a:spcBef>
            </a:pP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produce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competent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engineering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professionals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field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Electronics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&amp;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Communincations </a:t>
            </a:r>
            <a:r>
              <a:rPr dirty="0" sz="1200">
                <a:latin typeface="Times New Roman"/>
                <a:cs typeface="Times New Roman"/>
              </a:rPr>
              <a:t>Engineering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imparting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value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based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quality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technical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education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meetthe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societal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needs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develop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socially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responsible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citizens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200">
              <a:latin typeface="Times New Roman"/>
              <a:cs typeface="Times New Roman"/>
            </a:endParaRPr>
          </a:p>
          <a:p>
            <a:pPr marL="2827020">
              <a:lnSpc>
                <a:spcPct val="100000"/>
              </a:lnSpc>
            </a:pPr>
            <a:r>
              <a:rPr dirty="0" u="heavy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Mission</a:t>
            </a:r>
            <a:endParaRPr sz="1400">
              <a:latin typeface="Times New Roman"/>
              <a:cs typeface="Times New Roman"/>
            </a:endParaRPr>
          </a:p>
          <a:p>
            <a:pPr marL="12700" marR="6350">
              <a:lnSpc>
                <a:spcPct val="144200"/>
              </a:lnSpc>
              <a:spcBef>
                <a:spcPts val="919"/>
              </a:spcBef>
            </a:pPr>
            <a:r>
              <a:rPr dirty="0" sz="1200" b="1">
                <a:latin typeface="Times New Roman"/>
                <a:cs typeface="Times New Roman"/>
              </a:rPr>
              <a:t>M1:</a:t>
            </a:r>
            <a:r>
              <a:rPr dirty="0" sz="1200" spc="105" b="1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provide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strong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fundamentals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14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technical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skills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field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1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Electronics</a:t>
            </a:r>
            <a:r>
              <a:rPr dirty="0" sz="1200" spc="114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communication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Engineering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through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effective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teaching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learning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process.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ct val="145000"/>
              </a:lnSpc>
            </a:pPr>
            <a:r>
              <a:rPr dirty="0" sz="1200" b="1">
                <a:latin typeface="Times New Roman"/>
                <a:cs typeface="Times New Roman"/>
              </a:rPr>
              <a:t>M2:</a:t>
            </a:r>
            <a:r>
              <a:rPr dirty="0" sz="1200" spc="7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Enhancing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employ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ability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students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providing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skills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fields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VLSI,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Embedded systems</a:t>
            </a:r>
            <a:endParaRPr sz="1200">
              <a:latin typeface="Times New Roman"/>
              <a:cs typeface="Times New Roman"/>
            </a:endParaRPr>
          </a:p>
          <a:p>
            <a:pPr marL="12700" marR="5715">
              <a:lnSpc>
                <a:spcPts val="2090"/>
              </a:lnSpc>
              <a:spcBef>
                <a:spcPts val="85"/>
              </a:spcBef>
            </a:pPr>
            <a:r>
              <a:rPr dirty="0" sz="1200" b="1">
                <a:latin typeface="Times New Roman"/>
                <a:cs typeface="Times New Roman"/>
              </a:rPr>
              <a:t>M3: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Encourage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students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participate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curricular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extra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curricular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activities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creates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spirit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social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responsibility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leadership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qualities.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95985" y="10004425"/>
            <a:ext cx="5826760" cy="53340"/>
          </a:xfrm>
          <a:custGeom>
            <a:avLst/>
            <a:gdLst/>
            <a:ahLst/>
            <a:cxnLst/>
            <a:rect l="l" t="t" r="r" b="b"/>
            <a:pathLst>
              <a:path w="5826759" h="53340">
                <a:moveTo>
                  <a:pt x="5826252" y="45720"/>
                </a:moveTo>
                <a:lnTo>
                  <a:pt x="0" y="45720"/>
                </a:lnTo>
                <a:lnTo>
                  <a:pt x="0" y="53340"/>
                </a:lnTo>
                <a:lnTo>
                  <a:pt x="5826252" y="53340"/>
                </a:lnTo>
                <a:lnTo>
                  <a:pt x="5826252" y="45720"/>
                </a:lnTo>
                <a:close/>
              </a:path>
              <a:path w="5826759" h="53340">
                <a:moveTo>
                  <a:pt x="5826252" y="0"/>
                </a:moveTo>
                <a:lnTo>
                  <a:pt x="0" y="0"/>
                </a:lnTo>
                <a:lnTo>
                  <a:pt x="0" y="38100"/>
                </a:lnTo>
                <a:lnTo>
                  <a:pt x="5826252" y="38100"/>
                </a:lnTo>
                <a:lnTo>
                  <a:pt x="5826252" y="0"/>
                </a:lnTo>
                <a:close/>
              </a:path>
            </a:pathLst>
          </a:custGeom>
          <a:solidFill>
            <a:srgbClr val="5F2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40739" y="10055466"/>
            <a:ext cx="1104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AIT,</a:t>
            </a:r>
            <a:r>
              <a:rPr dirty="0" sz="1200" spc="-6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Tumakuru.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850900" y="667384"/>
            <a:ext cx="6210300" cy="55244"/>
          </a:xfrm>
          <a:custGeom>
            <a:avLst/>
            <a:gdLst/>
            <a:ahLst/>
            <a:cxnLst/>
            <a:rect l="l" t="t" r="r" b="b"/>
            <a:pathLst>
              <a:path w="6210300" h="55245">
                <a:moveTo>
                  <a:pt x="6210300" y="18288"/>
                </a:moveTo>
                <a:lnTo>
                  <a:pt x="0" y="18288"/>
                </a:lnTo>
                <a:lnTo>
                  <a:pt x="0" y="54864"/>
                </a:lnTo>
                <a:lnTo>
                  <a:pt x="6210300" y="54864"/>
                </a:lnTo>
                <a:lnTo>
                  <a:pt x="6210300" y="18288"/>
                </a:lnTo>
                <a:close/>
              </a:path>
              <a:path w="6210300" h="55245">
                <a:moveTo>
                  <a:pt x="6210300" y="0"/>
                </a:moveTo>
                <a:lnTo>
                  <a:pt x="0" y="0"/>
                </a:lnTo>
                <a:lnTo>
                  <a:pt x="0" y="9144"/>
                </a:lnTo>
                <a:lnTo>
                  <a:pt x="6210300" y="9144"/>
                </a:lnTo>
                <a:lnTo>
                  <a:pt x="6210300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093199" y="1021333"/>
            <a:ext cx="1722755" cy="268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0000"/>
                </a:solidFill>
                <a:latin typeface="Times New Roman"/>
                <a:cs typeface="Times New Roman"/>
              </a:rPr>
              <a:t>Program</a:t>
            </a:r>
            <a:r>
              <a:rPr dirty="0" sz="1600" spc="-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imes New Roman"/>
                <a:cs typeface="Times New Roman"/>
              </a:rPr>
              <a:t>Outcomes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490981" y="1398905"/>
          <a:ext cx="6654165" cy="7743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"/>
                <a:gridCol w="5490210"/>
                <a:gridCol w="540385"/>
              </a:tblGrid>
              <a:tr h="298450">
                <a:tc>
                  <a:txBody>
                    <a:bodyPr/>
                    <a:lstStyle/>
                    <a:p>
                      <a:pPr algn="ctr" marL="50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Sl.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No.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Description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POs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66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39395">
                        <a:lnSpc>
                          <a:spcPts val="1380"/>
                        </a:lnSpc>
                        <a:spcBef>
                          <a:spcPts val="509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215" b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knowledge:</a:t>
                      </a:r>
                      <a:r>
                        <a:rPr dirty="0" sz="1200" spc="215" b="1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22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mathematics,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science,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fundamentals,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computer</a:t>
                      </a:r>
                      <a:r>
                        <a:rPr dirty="0" sz="120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science</a:t>
                      </a:r>
                      <a:r>
                        <a:rPr dirty="0" sz="120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systems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3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solution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societal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problems.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175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66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40029">
                        <a:lnSpc>
                          <a:spcPts val="1380"/>
                        </a:lnSpc>
                        <a:spcBef>
                          <a:spcPts val="509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Problem</a:t>
                      </a:r>
                      <a:r>
                        <a:rPr dirty="0" sz="1200" spc="3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analysis:</a:t>
                      </a:r>
                      <a:r>
                        <a:rPr dirty="0" sz="1200" spc="3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Identify,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formulate,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review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dirty="0" sz="1200" spc="3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literature,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analyze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dirty="0" sz="120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dirty="0" sz="120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problems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reaching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substantiated</a:t>
                      </a:r>
                      <a:r>
                        <a:rPr dirty="0" sz="120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conclusions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first</a:t>
                      </a:r>
                      <a:r>
                        <a:rPr dirty="0" sz="12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principles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mathematics,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natural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sciences,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sciences.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175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8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66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04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40029">
                        <a:lnSpc>
                          <a:spcPts val="1380"/>
                        </a:lnSpc>
                        <a:spcBef>
                          <a:spcPts val="509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Design/development</a:t>
                      </a:r>
                      <a:r>
                        <a:rPr dirty="0" sz="1200" spc="4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4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solutions:</a:t>
                      </a:r>
                      <a:r>
                        <a:rPr dirty="0" sz="1200" spc="4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200" spc="4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solutions</a:t>
                      </a:r>
                      <a:r>
                        <a:rPr dirty="0" sz="1200" spc="4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dirty="0" sz="1200" spc="4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engineering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problems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components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processes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meet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specified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needs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appropriate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consideration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public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safety,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cultural,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societal,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environmental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considerations.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175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04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2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66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39395">
                        <a:lnSpc>
                          <a:spcPts val="1380"/>
                        </a:lnSpc>
                        <a:spcBef>
                          <a:spcPts val="509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Conduct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investigations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problems: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research-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based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including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experiments,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analysis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interpretation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data,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synthesis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information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provide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valid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conclusions.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175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66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40029">
                        <a:lnSpc>
                          <a:spcPts val="1380"/>
                        </a:lnSpc>
                        <a:spcBef>
                          <a:spcPts val="509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dirty="0" sz="1200" spc="1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tool</a:t>
                      </a:r>
                      <a:r>
                        <a:rPr dirty="0" sz="1200" spc="1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usage:</a:t>
                      </a:r>
                      <a:r>
                        <a:rPr dirty="0" sz="1200" spc="1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Create,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select,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appropriate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techniques,</a:t>
                      </a:r>
                      <a:r>
                        <a:rPr dirty="0" sz="120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resources,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dirty="0" sz="1200" spc="4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4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tools</a:t>
                      </a:r>
                      <a:r>
                        <a:rPr dirty="0" sz="1200" spc="4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including</a:t>
                      </a:r>
                      <a:r>
                        <a:rPr dirty="0" sz="1200" spc="4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prediction</a:t>
                      </a:r>
                      <a:r>
                        <a:rPr dirty="0" sz="1200" spc="48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modeling</a:t>
                      </a:r>
                      <a:r>
                        <a:rPr dirty="0" sz="1200" spc="48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activities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2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understanding</a:t>
                      </a:r>
                      <a:r>
                        <a:rPr dirty="0" sz="12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limitations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175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66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>
                        <a:lnSpc>
                          <a:spcPts val="1380"/>
                        </a:lnSpc>
                        <a:spcBef>
                          <a:spcPts val="509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engineer</a:t>
                      </a:r>
                      <a:r>
                        <a:rPr dirty="0" sz="1200" spc="2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0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society:</a:t>
                      </a:r>
                      <a:r>
                        <a:rPr dirty="0" sz="1200" spc="2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reasoning</a:t>
                      </a:r>
                      <a:r>
                        <a:rPr dirty="0" sz="120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informed</a:t>
                      </a:r>
                      <a:r>
                        <a:rPr dirty="0" sz="120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z="120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contextual</a:t>
                      </a:r>
                      <a:r>
                        <a:rPr dirty="0" sz="120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knowledge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4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assess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societal,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health,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safety,</a:t>
                      </a:r>
                      <a:r>
                        <a:rPr dirty="0" sz="1200" spc="11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legal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cultural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issues</a:t>
                      </a:r>
                      <a:r>
                        <a:rPr dirty="0" sz="1200" spc="10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4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0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consequent responsibilities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relevant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professional engineering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practices.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175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660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40029">
                        <a:lnSpc>
                          <a:spcPts val="1380"/>
                        </a:lnSpc>
                        <a:spcBef>
                          <a:spcPts val="509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Environment</a:t>
                      </a:r>
                      <a:r>
                        <a:rPr dirty="0" sz="1200" spc="40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4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sustainability:</a:t>
                      </a:r>
                      <a:r>
                        <a:rPr dirty="0" sz="1200" spc="409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Understand</a:t>
                      </a:r>
                      <a:r>
                        <a:rPr dirty="0" sz="1200" spc="4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4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impact</a:t>
                      </a:r>
                      <a:r>
                        <a:rPr dirty="0" sz="1200" spc="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4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4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professional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solutions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dirty="0" sz="1200" spc="13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societal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environmental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contexts,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demonstrate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of,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sustainable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development.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7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1755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algn="ctr" marL="7366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12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40029">
                        <a:lnSpc>
                          <a:spcPts val="1370"/>
                        </a:lnSpc>
                        <a:spcBef>
                          <a:spcPts val="605"/>
                        </a:spcBef>
                        <a:tabLst>
                          <a:tab pos="680720" algn="l"/>
                          <a:tab pos="1192530" algn="l"/>
                          <a:tab pos="1729105" algn="l"/>
                          <a:tab pos="2461895" algn="l"/>
                          <a:tab pos="2812415" algn="l"/>
                          <a:tab pos="3409950" algn="l"/>
                          <a:tab pos="3658235" algn="l"/>
                          <a:tab pos="4534535" algn="l"/>
                          <a:tab pos="5022215" algn="l"/>
                        </a:tabLst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Ethics: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ethical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principles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commit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ethics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responsibilities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norms of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 and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practices.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8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175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12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 marL="7366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06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41300">
                        <a:lnSpc>
                          <a:spcPts val="1380"/>
                        </a:lnSpc>
                        <a:spcBef>
                          <a:spcPts val="59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Individual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work: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Function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effectively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as an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individual,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member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leader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diverse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teams, and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multidisciplinary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settings.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55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1755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PO9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06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239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04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40029">
                        <a:lnSpc>
                          <a:spcPct val="95600"/>
                        </a:lnSpc>
                        <a:spcBef>
                          <a:spcPts val="52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Communication: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Communicate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effectively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activities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community</a:t>
                      </a:r>
                      <a:r>
                        <a:rPr dirty="0" sz="1200" spc="3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society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large,</a:t>
                      </a:r>
                      <a:r>
                        <a:rPr dirty="0" sz="1200" spc="3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such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as,</a:t>
                      </a:r>
                      <a:r>
                        <a:rPr dirty="0" sz="1200" spc="3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being</a:t>
                      </a:r>
                      <a:r>
                        <a:rPr dirty="0" sz="1200" spc="3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able</a:t>
                      </a:r>
                      <a:r>
                        <a:rPr dirty="0" sz="1200" spc="3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comprehend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write</a:t>
                      </a:r>
                      <a:r>
                        <a:rPr dirty="0" sz="12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effective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reports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documentation,</a:t>
                      </a:r>
                      <a:r>
                        <a:rPr dirty="0" sz="12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make</a:t>
                      </a:r>
                      <a:r>
                        <a:rPr dirty="0" sz="12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effective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presentations,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give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receive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clear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instructions.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66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02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PO10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04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8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239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8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40029">
                        <a:lnSpc>
                          <a:spcPct val="95600"/>
                        </a:lnSpc>
                        <a:spcBef>
                          <a:spcPts val="52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Project</a:t>
                      </a:r>
                      <a:r>
                        <a:rPr dirty="0" sz="1200" spc="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management</a:t>
                      </a:r>
                      <a:r>
                        <a:rPr dirty="0" sz="1200" spc="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finance:</a:t>
                      </a:r>
                      <a:r>
                        <a:rPr dirty="0" sz="1200" spc="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Demonstrate</a:t>
                      </a:r>
                      <a:r>
                        <a:rPr dirty="0" sz="12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understanding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engineering,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business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management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principles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these</a:t>
                      </a:r>
                      <a:r>
                        <a:rPr dirty="0" sz="12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one’s</a:t>
                      </a:r>
                      <a:r>
                        <a:rPr dirty="0" sz="12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own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work,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member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leader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team,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manage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projects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multidisciplinary environments.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66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02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PO11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84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5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239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76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2075" marR="240029">
                        <a:lnSpc>
                          <a:spcPct val="94600"/>
                        </a:lnSpc>
                        <a:spcBef>
                          <a:spcPts val="50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Life-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long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learning: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Recognize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for,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preparation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ability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engage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independent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life-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long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200" spc="17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200" spc="16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broadest</a:t>
                      </a:r>
                      <a:r>
                        <a:rPr dirty="0" sz="1200" spc="175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context</a:t>
                      </a:r>
                      <a:r>
                        <a:rPr dirty="0" sz="1200" spc="16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technological</a:t>
                      </a:r>
                      <a:r>
                        <a:rPr dirty="0" sz="12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change.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1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3025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PO12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76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830420" y="898306"/>
          <a:ext cx="6254750" cy="7562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8365"/>
                <a:gridCol w="2301240"/>
                <a:gridCol w="1002029"/>
                <a:gridCol w="709929"/>
              </a:tblGrid>
              <a:tr h="176530">
                <a:tc gridSpan="2">
                  <a:txBody>
                    <a:bodyPr/>
                    <a:lstStyle/>
                    <a:p>
                      <a:pPr marL="1155700">
                        <a:lnSpc>
                          <a:spcPts val="129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Electronic</a:t>
                      </a: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Principles</a:t>
                      </a:r>
                      <a:r>
                        <a:rPr dirty="0" sz="115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 b="1">
                          <a:latin typeface="Times New Roman"/>
                          <a:cs typeface="Times New Roman"/>
                        </a:rPr>
                        <a:t>Circuits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Semester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spc="-50">
                          <a:latin typeface="Times New Roman"/>
                          <a:cs typeface="Times New Roman"/>
                        </a:rPr>
                        <a:t>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dirty="0" sz="11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0">
                          <a:latin typeface="Times New Roman"/>
                          <a:cs typeface="Times New Roman"/>
                        </a:rPr>
                        <a:t>Code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spc="-10" b="1">
                          <a:latin typeface="Times New Roman"/>
                          <a:cs typeface="Times New Roman"/>
                        </a:rPr>
                        <a:t>BEC303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CIE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Marks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50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Teaching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Hours/Week</a:t>
                      </a:r>
                      <a:r>
                        <a:rPr dirty="0" sz="11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(L:T:P:</a:t>
                      </a:r>
                      <a:r>
                        <a:rPr dirty="0" sz="11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S)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3:0:2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SEE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Marks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50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Hours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Pedagogy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40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hours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Theory</a:t>
                      </a:r>
                      <a:r>
                        <a:rPr dirty="0" sz="11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8-10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slots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Marks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100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66675">
                        <a:lnSpc>
                          <a:spcPts val="1300"/>
                        </a:lnSpc>
                      </a:pP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Credits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04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0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Exam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Hours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dirty="0" sz="1150" spc="-50">
                          <a:latin typeface="Times New Roman"/>
                          <a:cs typeface="Times New Roman"/>
                        </a:rPr>
                        <a:t>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Examination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nature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(SEE)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marL="635">
                        <a:lnSpc>
                          <a:spcPts val="1290"/>
                        </a:lnSpc>
                      </a:pP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Theory/Practical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14855">
                <a:tc gridSpan="4">
                  <a:txBody>
                    <a:bodyPr/>
                    <a:lstStyle/>
                    <a:p>
                      <a:pPr marL="66675">
                        <a:lnSpc>
                          <a:spcPts val="1305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 b="1">
                          <a:latin typeface="Times New Roman"/>
                          <a:cs typeface="Times New Roman"/>
                        </a:rPr>
                        <a:t>objectives: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will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enable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to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1175" indent="-2222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Symbol"/>
                        <a:buChar char=""/>
                        <a:tabLst>
                          <a:tab pos="51117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analyse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BJT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circuits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regulation.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1175" marR="287655" indent="-222885">
                        <a:lnSpc>
                          <a:spcPct val="1116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51117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MOSFET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analyse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basic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configurations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small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signal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equivalent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circuit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models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1175" indent="-22225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Symbol"/>
                        <a:buChar char=""/>
                        <a:tabLst>
                          <a:tab pos="51117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operational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circuits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Comparators,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DAC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filters.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1175" indent="-222250">
                        <a:lnSpc>
                          <a:spcPct val="100000"/>
                        </a:lnSpc>
                        <a:spcBef>
                          <a:spcPts val="254"/>
                        </a:spcBef>
                        <a:buFont typeface="Symbol"/>
                        <a:buChar char=""/>
                        <a:tabLst>
                          <a:tab pos="51117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Understand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concept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positive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negative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feedback.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1175" indent="-2222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Symbol"/>
                        <a:buChar char=""/>
                        <a:tabLst>
                          <a:tab pos="51117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Analyze Power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circuits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different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modes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operation.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1175" indent="-22225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Symbol"/>
                        <a:buChar char=""/>
                        <a:tabLst>
                          <a:tab pos="51117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Construct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Feedback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Oscillator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circuits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0">
                          <a:latin typeface="Times New Roman"/>
                          <a:cs typeface="Times New Roman"/>
                        </a:rPr>
                        <a:t>FET.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1175" indent="-222250">
                        <a:lnSpc>
                          <a:spcPct val="100000"/>
                        </a:lnSpc>
                        <a:spcBef>
                          <a:spcPts val="254"/>
                        </a:spcBef>
                        <a:buFont typeface="Symbol"/>
                        <a:buChar char=""/>
                        <a:tabLst>
                          <a:tab pos="51117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Understand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thyristor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operation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different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types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thyristors.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21635">
                <a:tc gridSpan="4">
                  <a:txBody>
                    <a:bodyPr/>
                    <a:lstStyle/>
                    <a:p>
                      <a:pPr marL="66675">
                        <a:lnSpc>
                          <a:spcPts val="130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Teaching-Learning</a:t>
                      </a:r>
                      <a:r>
                        <a:rPr dirty="0" sz="115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Process</a:t>
                      </a:r>
                      <a:r>
                        <a:rPr dirty="0" sz="1150" spc="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(General</a:t>
                      </a:r>
                      <a:r>
                        <a:rPr dirty="0" sz="1150" spc="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 b="1">
                          <a:latin typeface="Times New Roman"/>
                          <a:cs typeface="Times New Roman"/>
                        </a:rPr>
                        <a:t>Instructions)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355"/>
                        </a:lnSpc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These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sample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Strategies,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teacher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accelerate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attainment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various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course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outcomes.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 marR="225425" indent="148590">
                        <a:lnSpc>
                          <a:spcPct val="111600"/>
                        </a:lnSpc>
                        <a:buAutoNum type="arabicPeriod"/>
                        <a:tabLst>
                          <a:tab pos="21526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Lecture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method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(L)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does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mean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only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traditional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lecture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method,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but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different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teaching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methods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may be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adopted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develop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outcomes.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3995" indent="-147320">
                        <a:lnSpc>
                          <a:spcPct val="100000"/>
                        </a:lnSpc>
                        <a:spcBef>
                          <a:spcPts val="160"/>
                        </a:spcBef>
                        <a:buAutoNum type="arabicPeriod"/>
                        <a:tabLst>
                          <a:tab pos="21399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Show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Video/animation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films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explain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evolution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communication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technologies.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3995" indent="-147320">
                        <a:lnSpc>
                          <a:spcPct val="100000"/>
                        </a:lnSpc>
                        <a:spcBef>
                          <a:spcPts val="175"/>
                        </a:spcBef>
                        <a:buAutoNum type="arabicPeriod"/>
                        <a:tabLst>
                          <a:tab pos="21399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Encourage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collaborative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(Group)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class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 marR="297815" indent="-11430">
                        <a:lnSpc>
                          <a:spcPct val="111600"/>
                        </a:lnSpc>
                        <a:buAutoNum type="arabicPeriod"/>
                        <a:tabLst>
                          <a:tab pos="177800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Ask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least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three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HOTS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(Higher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order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Thinking)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questions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class,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promotes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critical thinking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3995" indent="-147320">
                        <a:lnSpc>
                          <a:spcPct val="100000"/>
                        </a:lnSpc>
                        <a:spcBef>
                          <a:spcPts val="165"/>
                        </a:spcBef>
                        <a:buAutoNum type="arabicPeriod"/>
                        <a:tabLst>
                          <a:tab pos="21399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Adopt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Problem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Based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Learning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(PBL),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fosters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students’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Analytical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skills,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develop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thinking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skills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such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ability</a:t>
                      </a:r>
                      <a:r>
                        <a:rPr dirty="0" sz="115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evaluate,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generalize,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analyze information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rather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than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simply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recall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it.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 marR="276860" indent="147320">
                        <a:lnSpc>
                          <a:spcPct val="111600"/>
                        </a:lnSpc>
                        <a:buAutoNum type="arabicPeriod" startAt="6"/>
                        <a:tabLst>
                          <a:tab pos="21399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Show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different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ways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solve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same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problem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encourage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come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up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their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own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creative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ways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solve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them.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675" marR="356870" indent="147320">
                        <a:lnSpc>
                          <a:spcPts val="1550"/>
                        </a:lnSpc>
                        <a:spcBef>
                          <a:spcPts val="70"/>
                        </a:spcBef>
                        <a:buAutoNum type="arabicPeriod" startAt="6"/>
                        <a:tabLst>
                          <a:tab pos="213995" algn="l"/>
                        </a:tabLst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Discuss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how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every concept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applied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real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world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when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that's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possible,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helps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improve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students'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understanding.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5895">
                <a:tc gridSpan="4"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MODULE-</a:t>
                      </a:r>
                      <a:r>
                        <a:rPr dirty="0" sz="1150" spc="-50" b="1">
                          <a:latin typeface="Times New Roman"/>
                          <a:cs typeface="Times New Roman"/>
                        </a:rPr>
                        <a:t>1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83005">
                <a:tc gridSpan="4">
                  <a:txBody>
                    <a:bodyPr/>
                    <a:lstStyle/>
                    <a:p>
                      <a:pPr marL="111125">
                        <a:lnSpc>
                          <a:spcPts val="132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BJT</a:t>
                      </a:r>
                      <a:r>
                        <a:rPr dirty="0" sz="1150" spc="1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150" spc="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models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11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Base</a:t>
                      </a:r>
                      <a:r>
                        <a:rPr dirty="0" sz="115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Biased</a:t>
                      </a:r>
                      <a:r>
                        <a:rPr dirty="0" sz="115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Amplifier,</a:t>
                      </a:r>
                      <a:r>
                        <a:rPr dirty="0" sz="115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Emitter</a:t>
                      </a:r>
                      <a:r>
                        <a:rPr dirty="0" sz="115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Biased</a:t>
                      </a:r>
                      <a:r>
                        <a:rPr dirty="0" sz="115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Amplifier,</a:t>
                      </a:r>
                      <a:r>
                        <a:rPr dirty="0" sz="115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Small</a:t>
                      </a:r>
                      <a:r>
                        <a:rPr dirty="0" sz="115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Signal</a:t>
                      </a:r>
                      <a:r>
                        <a:rPr dirty="0" sz="11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Operation,</a:t>
                      </a:r>
                      <a:r>
                        <a:rPr dirty="0" sz="115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5">
                          <a:latin typeface="Times New Roman"/>
                          <a:cs typeface="Times New Roman"/>
                        </a:rPr>
                        <a:t>AC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Beta,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Resistance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emitter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diode,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Two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transistor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models,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Analyzing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amplifier.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dirty="0" sz="115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Amplifiers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gain,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Multistage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Amplifiers.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 marR="139065">
                        <a:lnSpc>
                          <a:spcPct val="11160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CC</a:t>
                      </a:r>
                      <a:r>
                        <a:rPr dirty="0" sz="1150" spc="1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dirty="0" sz="1150" spc="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Amplifiers:</a:t>
                      </a:r>
                      <a:r>
                        <a:rPr dirty="0" sz="1150" spc="2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CC</a:t>
                      </a:r>
                      <a:r>
                        <a:rPr dirty="0" sz="115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Amplifier,</a:t>
                      </a:r>
                      <a:r>
                        <a:rPr dirty="0" sz="115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Output</a:t>
                      </a:r>
                      <a:r>
                        <a:rPr dirty="0" sz="11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Impedance,</a:t>
                      </a:r>
                      <a:r>
                        <a:rPr dirty="0" sz="115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Cascading</a:t>
                      </a:r>
                      <a:r>
                        <a:rPr dirty="0" sz="115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z="115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CC,</a:t>
                      </a:r>
                      <a:r>
                        <a:rPr dirty="0" sz="1150" spc="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Darlington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Connections,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regulation,</a:t>
                      </a:r>
                      <a:r>
                        <a:rPr dirty="0" sz="11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Common</a:t>
                      </a:r>
                      <a:r>
                        <a:rPr dirty="0" sz="11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base</a:t>
                      </a:r>
                      <a:r>
                        <a:rPr dirty="0" sz="11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Amplifier.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[Text1]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891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MODULE-</a:t>
                      </a:r>
                      <a:r>
                        <a:rPr dirty="0" sz="1150" spc="-50" b="1">
                          <a:latin typeface="Times New Roman"/>
                          <a:cs typeface="Times New Roman"/>
                        </a:rPr>
                        <a:t>2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6883581" y="142576"/>
            <a:ext cx="479425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-10" b="1">
                <a:solidFill>
                  <a:srgbClr val="0000AA"/>
                </a:solidFill>
                <a:latin typeface="Calibri"/>
                <a:cs typeface="Calibri"/>
              </a:rPr>
              <a:t>13.09.2023</a:t>
            </a:r>
            <a:endParaRPr sz="7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7060" y="9243956"/>
            <a:ext cx="3705884" cy="35428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477556" y="9585367"/>
            <a:ext cx="2605405" cy="110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55"/>
              </a:lnSpc>
            </a:pP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Downloaded</a:t>
            </a:r>
            <a:r>
              <a:rPr dirty="0" sz="750" spc="70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by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Pradeep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V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H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 spc="-10">
                <a:solidFill>
                  <a:srgbClr val="4C4C4C"/>
                </a:solidFill>
                <a:latin typeface="Arial MT"/>
                <a:cs typeface="Arial MT"/>
                <a:hlinkClick r:id="rId3"/>
              </a:rPr>
              <a:t>(pradeepait2024@gmail.com)</a:t>
            </a:r>
            <a:endParaRPr sz="750">
              <a:latin typeface="Arial MT"/>
              <a:cs typeface="Arial MT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365276" y="9286364"/>
            <a:ext cx="3101975" cy="454659"/>
            <a:chOff x="2365276" y="9286364"/>
            <a:chExt cx="3101975" cy="454659"/>
          </a:xfrm>
        </p:grpSpPr>
        <p:sp>
          <p:nvSpPr>
            <p:cNvPr id="7" name="object 7" descr=""/>
            <p:cNvSpPr/>
            <p:nvPr/>
          </p:nvSpPr>
          <p:spPr>
            <a:xfrm>
              <a:off x="2371766" y="9292853"/>
              <a:ext cx="3089275" cy="441325"/>
            </a:xfrm>
            <a:custGeom>
              <a:avLst/>
              <a:gdLst/>
              <a:ahLst/>
              <a:cxnLst/>
              <a:rect l="l" t="t" r="r" b="b"/>
              <a:pathLst>
                <a:path w="3089275" h="441325">
                  <a:moveTo>
                    <a:pt x="3088894" y="0"/>
                  </a:moveTo>
                  <a:lnTo>
                    <a:pt x="0" y="0"/>
                  </a:lnTo>
                  <a:lnTo>
                    <a:pt x="0" y="441270"/>
                  </a:lnTo>
                  <a:lnTo>
                    <a:pt x="3088894" y="441270"/>
                  </a:lnTo>
                  <a:lnTo>
                    <a:pt x="3088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71766" y="9292853"/>
              <a:ext cx="3089275" cy="441325"/>
            </a:xfrm>
            <a:custGeom>
              <a:avLst/>
              <a:gdLst/>
              <a:ahLst/>
              <a:cxnLst/>
              <a:rect l="l" t="t" r="r" b="b"/>
              <a:pathLst>
                <a:path w="3089275" h="441325">
                  <a:moveTo>
                    <a:pt x="0" y="441270"/>
                  </a:moveTo>
                  <a:lnTo>
                    <a:pt x="3088894" y="441270"/>
                  </a:lnTo>
                  <a:lnTo>
                    <a:pt x="3088894" y="0"/>
                  </a:lnTo>
                  <a:lnTo>
                    <a:pt x="0" y="0"/>
                  </a:lnTo>
                  <a:lnTo>
                    <a:pt x="0" y="441270"/>
                  </a:lnTo>
                  <a:close/>
                </a:path>
              </a:pathLst>
            </a:custGeom>
            <a:ln w="129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830420" y="557364"/>
          <a:ext cx="6254750" cy="5085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2200"/>
              </a:tblGrid>
              <a:tr h="1181100">
                <a:tc>
                  <a:txBody>
                    <a:bodyPr/>
                    <a:lstStyle/>
                    <a:p>
                      <a:pPr marL="125730">
                        <a:lnSpc>
                          <a:spcPts val="1340"/>
                        </a:lnSpc>
                      </a:pPr>
                      <a:r>
                        <a:rPr dirty="0" sz="1150" spc="-10" b="1">
                          <a:latin typeface="Times New Roman"/>
                          <a:cs typeface="Times New Roman"/>
                        </a:rPr>
                        <a:t>MOSFET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5730" marR="195580">
                        <a:lnSpc>
                          <a:spcPts val="1540"/>
                        </a:lnSpc>
                        <a:spcBef>
                          <a:spcPts val="55"/>
                        </a:spcBef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Biasing in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MOS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circuits: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Fixing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VGS,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Fixing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VG,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Drain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Gate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feedback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resistor.</a:t>
                      </a:r>
                      <a:r>
                        <a:rPr dirty="0" sz="1150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Small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signal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operation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modelling: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DC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bias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point,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signal</a:t>
                      </a:r>
                      <a:r>
                        <a:rPr dirty="0" sz="115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current</a:t>
                      </a:r>
                      <a:r>
                        <a:rPr dirty="0" sz="115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drain,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dirty="0" sz="115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gain,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5730" marR="196215">
                        <a:lnSpc>
                          <a:spcPts val="1540"/>
                        </a:lnSpc>
                        <a:spcBef>
                          <a:spcPts val="15"/>
                        </a:spcBef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small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signal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equivalent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circuit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models,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transconductance,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equivalent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circuit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model.</a:t>
                      </a:r>
                      <a:r>
                        <a:rPr dirty="0" sz="1150" spc="5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MOSFET</a:t>
                      </a:r>
                      <a:r>
                        <a:rPr dirty="0" sz="115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</a:t>
                      </a:r>
                      <a:r>
                        <a:rPr dirty="0" sz="11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configuration: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Basic</a:t>
                      </a:r>
                      <a:r>
                        <a:rPr dirty="0" sz="11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configurations,</a:t>
                      </a:r>
                      <a:r>
                        <a:rPr dirty="0" sz="11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characterizing</a:t>
                      </a:r>
                      <a:r>
                        <a:rPr dirty="0" sz="115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amplifiers,</a:t>
                      </a:r>
                      <a:r>
                        <a:rPr dirty="0" sz="11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CS</a:t>
                      </a:r>
                      <a:r>
                        <a:rPr dirty="0" sz="11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amplifier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without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source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resistance,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Common</a:t>
                      </a:r>
                      <a:r>
                        <a:rPr dirty="0" sz="11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Gate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Amplifier,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Source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follower.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MODULE-</a:t>
                      </a:r>
                      <a:r>
                        <a:rPr dirty="0" sz="1150" spc="-50" b="1">
                          <a:latin typeface="Times New Roman"/>
                          <a:cs typeface="Times New Roman"/>
                        </a:rPr>
                        <a:t>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3005">
                <a:tc>
                  <a:txBody>
                    <a:bodyPr/>
                    <a:lstStyle/>
                    <a:p>
                      <a:pPr marL="66675">
                        <a:lnSpc>
                          <a:spcPts val="1315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Linear</a:t>
                      </a:r>
                      <a:r>
                        <a:rPr dirty="0" sz="1150" spc="2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Opamp</a:t>
                      </a:r>
                      <a:r>
                        <a:rPr dirty="0" sz="1150" spc="2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Circuits:</a:t>
                      </a:r>
                      <a:r>
                        <a:rPr dirty="0" sz="1150" spc="2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Summing</a:t>
                      </a:r>
                      <a:r>
                        <a:rPr dirty="0" sz="115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</a:t>
                      </a:r>
                      <a:r>
                        <a:rPr dirty="0" sz="11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15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D/A</a:t>
                      </a:r>
                      <a:r>
                        <a:rPr dirty="0" sz="115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Converter,</a:t>
                      </a:r>
                      <a:r>
                        <a:rPr dirty="0" sz="115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Nonlinear</a:t>
                      </a:r>
                      <a:r>
                        <a:rPr dirty="0" sz="115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Op-amp</a:t>
                      </a:r>
                      <a:r>
                        <a:rPr dirty="0" sz="1150" spc="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Circuits: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 indent="-450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Comparator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zero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reference,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Comparator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non-zero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references.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Comparator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Hysteresis.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 marR="136525">
                        <a:lnSpc>
                          <a:spcPct val="111600"/>
                        </a:lnSpc>
                        <a:spcBef>
                          <a:spcPts val="10"/>
                        </a:spcBef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Oscillator:</a:t>
                      </a:r>
                      <a:r>
                        <a:rPr dirty="0" sz="1150" spc="4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Theory</a:t>
                      </a:r>
                      <a:r>
                        <a:rPr dirty="0" sz="1150" spc="4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45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Sinusoidal</a:t>
                      </a:r>
                      <a:r>
                        <a:rPr dirty="0" sz="1150" spc="4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Oscillation,</a:t>
                      </a:r>
                      <a:r>
                        <a:rPr dirty="0" sz="1150" spc="4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4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Wein-Bridge</a:t>
                      </a:r>
                      <a:r>
                        <a:rPr dirty="0" sz="1150" spc="45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Oscillator,</a:t>
                      </a:r>
                      <a:r>
                        <a:rPr dirty="0" sz="1150" spc="4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RC</a:t>
                      </a:r>
                      <a:r>
                        <a:rPr dirty="0" sz="1150" spc="4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Phase</a:t>
                      </a:r>
                      <a:r>
                        <a:rPr dirty="0" sz="1150" spc="4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Shift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Oscillator,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Colpitts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Oscillator,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Hartley</a:t>
                      </a:r>
                      <a:r>
                        <a:rPr dirty="0" sz="11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Oscillator,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Crystal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Oscillator.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 marR="2562860">
                        <a:lnSpc>
                          <a:spcPct val="11160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555</a:t>
                      </a:r>
                      <a:r>
                        <a:rPr dirty="0" sz="1150" spc="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timer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Monostable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Operation,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Astable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Operation. [Text1]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MODULE-</a:t>
                      </a:r>
                      <a:r>
                        <a:rPr dirty="0" sz="1150" spc="-50" b="1">
                          <a:latin typeface="Times New Roman"/>
                          <a:cs typeface="Times New Roman"/>
                        </a:rPr>
                        <a:t>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111125">
                        <a:lnSpc>
                          <a:spcPts val="1315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Negative</a:t>
                      </a:r>
                      <a:r>
                        <a:rPr dirty="0" sz="1150" spc="3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Feedback:</a:t>
                      </a:r>
                      <a:r>
                        <a:rPr dirty="0" sz="1150" spc="3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Four</a:t>
                      </a:r>
                      <a:r>
                        <a:rPr dirty="0" sz="1150" spc="3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Types</a:t>
                      </a:r>
                      <a:r>
                        <a:rPr dirty="0" sz="115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150" spc="3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Negative</a:t>
                      </a:r>
                      <a:r>
                        <a:rPr dirty="0" sz="1150" spc="3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Feedback,</a:t>
                      </a:r>
                      <a:r>
                        <a:rPr dirty="0" sz="115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VCVS</a:t>
                      </a:r>
                      <a:r>
                        <a:rPr dirty="0" sz="1150" spc="3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dirty="0" sz="115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gain,</a:t>
                      </a:r>
                      <a:r>
                        <a:rPr dirty="0" sz="115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dirty="0" sz="1150" spc="3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0">
                          <a:latin typeface="Times New Roman"/>
                          <a:cs typeface="Times New Roman"/>
                        </a:rPr>
                        <a:t>VCVS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Equations,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ICVS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VCIS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Amplifier,</a:t>
                      </a:r>
                      <a:r>
                        <a:rPr dirty="0" sz="11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ICIS</a:t>
                      </a:r>
                      <a:r>
                        <a:rPr dirty="0" sz="11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(No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Mathematical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Derivation).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Active</a:t>
                      </a:r>
                      <a:r>
                        <a:rPr dirty="0" sz="1150" spc="1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Filters:</a:t>
                      </a:r>
                      <a:r>
                        <a:rPr dirty="0" sz="1150" spc="1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Ideal</a:t>
                      </a:r>
                      <a:r>
                        <a:rPr dirty="0" sz="115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Responses,</a:t>
                      </a:r>
                      <a:r>
                        <a:rPr dirty="0" sz="115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First</a:t>
                      </a:r>
                      <a:r>
                        <a:rPr dirty="0" sz="11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Order</a:t>
                      </a:r>
                      <a:r>
                        <a:rPr dirty="0" sz="115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Stages,</a:t>
                      </a:r>
                      <a:r>
                        <a:rPr dirty="0" sz="11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VCVS</a:t>
                      </a:r>
                      <a:r>
                        <a:rPr dirty="0" sz="115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Unity</a:t>
                      </a:r>
                      <a:r>
                        <a:rPr dirty="0" sz="11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Gain</a:t>
                      </a:r>
                      <a:r>
                        <a:rPr dirty="0" sz="11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Second</a:t>
                      </a:r>
                      <a:r>
                        <a:rPr dirty="0" sz="115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Order</a:t>
                      </a:r>
                      <a:r>
                        <a:rPr dirty="0" sz="115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Low</a:t>
                      </a:r>
                      <a:r>
                        <a:rPr dirty="0" sz="115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20">
                          <a:latin typeface="Times New Roman"/>
                          <a:cs typeface="Times New Roman"/>
                        </a:rPr>
                        <a:t>pass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 marR="140335">
                        <a:lnSpc>
                          <a:spcPct val="111600"/>
                        </a:lnSpc>
                        <a:spcBef>
                          <a:spcPts val="10"/>
                        </a:spcBef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Filters,</a:t>
                      </a:r>
                      <a:r>
                        <a:rPr dirty="0" sz="11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VCVS</a:t>
                      </a:r>
                      <a:r>
                        <a:rPr dirty="0" sz="11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Equal</a:t>
                      </a:r>
                      <a:r>
                        <a:rPr dirty="0" sz="11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Component</a:t>
                      </a:r>
                      <a:r>
                        <a:rPr dirty="0" sz="115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Low</a:t>
                      </a:r>
                      <a:r>
                        <a:rPr dirty="0" sz="1150" spc="2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Pass</a:t>
                      </a:r>
                      <a:r>
                        <a:rPr dirty="0" sz="11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Filters,</a:t>
                      </a:r>
                      <a:r>
                        <a:rPr dirty="0" sz="115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VCVS</a:t>
                      </a:r>
                      <a:r>
                        <a:rPr dirty="0" sz="11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dirty="0" sz="11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Pass</a:t>
                      </a:r>
                      <a:r>
                        <a:rPr dirty="0" sz="115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Filters,</a:t>
                      </a:r>
                      <a:r>
                        <a:rPr dirty="0" sz="11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MFB</a:t>
                      </a:r>
                      <a:r>
                        <a:rPr dirty="0" sz="11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Bandpass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Filters,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Bandstop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Filters.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[Text1]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algn="ctr" marR="24765">
                        <a:lnSpc>
                          <a:spcPts val="1350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MODULE-</a:t>
                      </a:r>
                      <a:r>
                        <a:rPr dirty="0" sz="1150" spc="-50" b="1">
                          <a:latin typeface="Times New Roman"/>
                          <a:cs typeface="Times New Roman"/>
                        </a:rPr>
                        <a:t>5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5519">
                <a:tc>
                  <a:txBody>
                    <a:bodyPr/>
                    <a:lstStyle/>
                    <a:p>
                      <a:pPr marL="111125">
                        <a:lnSpc>
                          <a:spcPts val="1315"/>
                        </a:lnSpc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Power</a:t>
                      </a:r>
                      <a:r>
                        <a:rPr dirty="0" sz="1150" spc="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b="1">
                          <a:latin typeface="Times New Roman"/>
                          <a:cs typeface="Times New Roman"/>
                        </a:rPr>
                        <a:t>Amplifiers:</a:t>
                      </a:r>
                      <a:r>
                        <a:rPr dirty="0" sz="1150" spc="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Amplifier</a:t>
                      </a:r>
                      <a:r>
                        <a:rPr dirty="0" sz="115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terms,</a:t>
                      </a:r>
                      <a:r>
                        <a:rPr dirty="0" sz="115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Two</a:t>
                      </a:r>
                      <a:r>
                        <a:rPr dirty="0" sz="115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load</a:t>
                      </a:r>
                      <a:r>
                        <a:rPr dirty="0" sz="115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lines,</a:t>
                      </a:r>
                      <a:r>
                        <a:rPr dirty="0" sz="115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Class</a:t>
                      </a:r>
                      <a:r>
                        <a:rPr dirty="0" sz="115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15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Operation,</a:t>
                      </a:r>
                      <a:r>
                        <a:rPr dirty="0" sz="115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Class</a:t>
                      </a:r>
                      <a:r>
                        <a:rPr dirty="0" sz="115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15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operation,</a:t>
                      </a:r>
                      <a:r>
                        <a:rPr dirty="0" sz="115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Class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15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push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pull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emitter</a:t>
                      </a:r>
                      <a:r>
                        <a:rPr dirty="0" sz="11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follower,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Class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1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Operation.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 marR="143510">
                        <a:lnSpc>
                          <a:spcPts val="1550"/>
                        </a:lnSpc>
                        <a:spcBef>
                          <a:spcPts val="70"/>
                        </a:spcBef>
                      </a:pPr>
                      <a:r>
                        <a:rPr dirty="0" sz="1150" b="1">
                          <a:latin typeface="Times New Roman"/>
                          <a:cs typeface="Times New Roman"/>
                        </a:rPr>
                        <a:t>Thyristors:</a:t>
                      </a:r>
                      <a:r>
                        <a:rPr dirty="0" sz="1150" spc="2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5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four</a:t>
                      </a:r>
                      <a:r>
                        <a:rPr dirty="0" sz="115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layer</a:t>
                      </a:r>
                      <a:r>
                        <a:rPr dirty="0" sz="115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Diode,</a:t>
                      </a:r>
                      <a:r>
                        <a:rPr dirty="0" sz="115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SCR,</a:t>
                      </a:r>
                      <a:r>
                        <a:rPr dirty="0" sz="115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SCR</a:t>
                      </a:r>
                      <a:r>
                        <a:rPr dirty="0" sz="1150" spc="2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Phase</a:t>
                      </a:r>
                      <a:r>
                        <a:rPr dirty="0" sz="115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control,</a:t>
                      </a:r>
                      <a:r>
                        <a:rPr dirty="0" sz="1150" spc="2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Bidirectional</a:t>
                      </a:r>
                      <a:r>
                        <a:rPr dirty="0" sz="1150" spc="2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Thyristors,</a:t>
                      </a:r>
                      <a:r>
                        <a:rPr dirty="0" sz="1150" spc="2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IGBTs, </a:t>
                      </a:r>
                      <a:r>
                        <a:rPr dirty="0" sz="1150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dirty="0" sz="11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Thyristors.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50" spc="-10">
                          <a:latin typeface="Times New Roman"/>
                          <a:cs typeface="Times New Roman"/>
                        </a:rPr>
                        <a:t>[Text1]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6883581" y="142576"/>
            <a:ext cx="479425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-10" b="1">
                <a:solidFill>
                  <a:srgbClr val="0000AA"/>
                </a:solidFill>
                <a:latin typeface="Calibri"/>
                <a:cs typeface="Calibri"/>
              </a:rPr>
              <a:t>13.09.2023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477556" y="9585367"/>
            <a:ext cx="2605405" cy="110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55"/>
              </a:lnSpc>
            </a:pP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Downloaded</a:t>
            </a:r>
            <a:r>
              <a:rPr dirty="0" sz="750" spc="70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by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Pradeep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V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H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 spc="-10">
                <a:solidFill>
                  <a:srgbClr val="4C4C4C"/>
                </a:solidFill>
                <a:latin typeface="Arial MT"/>
                <a:cs typeface="Arial MT"/>
                <a:hlinkClick r:id="rId2"/>
              </a:rPr>
              <a:t>(pradeepait2024@gmail.com)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421177" y="9553050"/>
            <a:ext cx="2758440" cy="168910"/>
          </a:xfrm>
          <a:custGeom>
            <a:avLst/>
            <a:gdLst/>
            <a:ahLst/>
            <a:cxnLst/>
            <a:rect l="l" t="t" r="r" b="b"/>
            <a:pathLst>
              <a:path w="2758440" h="168909">
                <a:moveTo>
                  <a:pt x="2757941" y="0"/>
                </a:moveTo>
                <a:lnTo>
                  <a:pt x="0" y="0"/>
                </a:lnTo>
                <a:lnTo>
                  <a:pt x="0" y="168721"/>
                </a:lnTo>
                <a:lnTo>
                  <a:pt x="2757941" y="168721"/>
                </a:lnTo>
                <a:lnTo>
                  <a:pt x="2757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7014" y="538715"/>
            <a:ext cx="5328285" cy="3187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4"/>
              </a:spcBef>
            </a:pPr>
            <a:r>
              <a:rPr dirty="0" sz="950" b="1">
                <a:latin typeface="Cambria"/>
                <a:cs typeface="Cambria"/>
              </a:rPr>
              <a:t>PRACTICAL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COMPONENT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OF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IPCC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(Experiments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can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be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conducted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either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using</a:t>
            </a:r>
            <a:r>
              <a:rPr dirty="0" sz="950" spc="-20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any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circuit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spc="-10" i="1">
                <a:latin typeface="Cambria"/>
                <a:cs typeface="Cambria"/>
              </a:rPr>
              <a:t>simulation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software</a:t>
            </a:r>
            <a:r>
              <a:rPr dirty="0" sz="950" spc="-15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or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i="1">
                <a:latin typeface="Cambria"/>
                <a:cs typeface="Cambria"/>
              </a:rPr>
              <a:t>discrete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spc="-10" i="1">
                <a:latin typeface="Cambria"/>
                <a:cs typeface="Cambria"/>
              </a:rPr>
              <a:t>components)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883581" y="142576"/>
            <a:ext cx="479425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-10" b="1">
                <a:solidFill>
                  <a:srgbClr val="0000AA"/>
                </a:solidFill>
                <a:latin typeface="Calibri"/>
                <a:cs typeface="Calibri"/>
              </a:rPr>
              <a:t>13.09.2023</a:t>
            </a:r>
            <a:endParaRPr sz="7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7060" y="9243956"/>
            <a:ext cx="3705884" cy="35428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315865" y="9281752"/>
            <a:ext cx="3030855" cy="422275"/>
            <a:chOff x="2315865" y="9281752"/>
            <a:chExt cx="3030855" cy="422275"/>
          </a:xfrm>
        </p:grpSpPr>
        <p:sp>
          <p:nvSpPr>
            <p:cNvPr id="6" name="object 6" descr=""/>
            <p:cNvSpPr/>
            <p:nvPr/>
          </p:nvSpPr>
          <p:spPr>
            <a:xfrm>
              <a:off x="2322354" y="9288241"/>
              <a:ext cx="3017520" cy="408940"/>
            </a:xfrm>
            <a:custGeom>
              <a:avLst/>
              <a:gdLst/>
              <a:ahLst/>
              <a:cxnLst/>
              <a:rect l="l" t="t" r="r" b="b"/>
              <a:pathLst>
                <a:path w="3017520" h="408940">
                  <a:moveTo>
                    <a:pt x="3017512" y="0"/>
                  </a:moveTo>
                  <a:lnTo>
                    <a:pt x="0" y="0"/>
                  </a:lnTo>
                  <a:lnTo>
                    <a:pt x="0" y="408824"/>
                  </a:lnTo>
                  <a:lnTo>
                    <a:pt x="3017512" y="408824"/>
                  </a:lnTo>
                  <a:lnTo>
                    <a:pt x="3017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322354" y="9288241"/>
              <a:ext cx="3017520" cy="408940"/>
            </a:xfrm>
            <a:custGeom>
              <a:avLst/>
              <a:gdLst/>
              <a:ahLst/>
              <a:cxnLst/>
              <a:rect l="l" t="t" r="r" b="b"/>
              <a:pathLst>
                <a:path w="3017520" h="408940">
                  <a:moveTo>
                    <a:pt x="0" y="408824"/>
                  </a:moveTo>
                  <a:lnTo>
                    <a:pt x="3017512" y="408824"/>
                  </a:lnTo>
                  <a:lnTo>
                    <a:pt x="3017512" y="0"/>
                  </a:lnTo>
                  <a:lnTo>
                    <a:pt x="0" y="0"/>
                  </a:lnTo>
                  <a:lnTo>
                    <a:pt x="0" y="408824"/>
                  </a:lnTo>
                  <a:close/>
                </a:path>
              </a:pathLst>
            </a:custGeom>
            <a:ln w="129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820044" y="836726"/>
          <a:ext cx="6297930" cy="8484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565"/>
                <a:gridCol w="5758815"/>
              </a:tblGrid>
              <a:tr h="151130">
                <a:tc>
                  <a:txBody>
                    <a:bodyPr/>
                    <a:lstStyle/>
                    <a:p>
                      <a:pPr marL="78105">
                        <a:lnSpc>
                          <a:spcPts val="1090"/>
                        </a:lnSpc>
                      </a:pPr>
                      <a:r>
                        <a:rPr dirty="0" sz="950" spc="-10" b="1">
                          <a:latin typeface="Cambria"/>
                          <a:cs typeface="Cambria"/>
                        </a:rPr>
                        <a:t>Sl.NO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</a:pPr>
                      <a:r>
                        <a:rPr dirty="0" sz="950" spc="-10" b="1">
                          <a:latin typeface="Cambria"/>
                          <a:cs typeface="Cambria"/>
                        </a:rPr>
                        <a:t>Experiments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7695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1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0">
                          <a:latin typeface="Cambria"/>
                          <a:cs typeface="Cambria"/>
                        </a:rPr>
                        <a:t>Test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732155" indent="-445134">
                        <a:lnSpc>
                          <a:spcPct val="100000"/>
                        </a:lnSpc>
                        <a:buAutoNum type="romanLcParenBoth"/>
                        <a:tabLst>
                          <a:tab pos="73215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Bridge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Rectifier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Capacitor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Input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Filter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732155" indent="-445134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romanLcParenBoth"/>
                        <a:tabLst>
                          <a:tab pos="73215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Zener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voltage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regulator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0055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2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0">
                          <a:latin typeface="Cambria"/>
                          <a:cs typeface="Cambria"/>
                        </a:rPr>
                        <a:t>Test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64769" marR="2426335">
                        <a:lnSpc>
                          <a:spcPct val="100000"/>
                        </a:lnSpc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Biased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Clippers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–</a:t>
                      </a:r>
                      <a:r>
                        <a:rPr dirty="0" sz="950" spc="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a)Positive,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b)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Negative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,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c)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Positive-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Negative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Positive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Negative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Clampers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without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Reference.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3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67945">
                        <a:lnSpc>
                          <a:spcPts val="1140"/>
                        </a:lnSpc>
                        <a:spcBef>
                          <a:spcPts val="30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Plot</a:t>
                      </a:r>
                      <a:r>
                        <a:rPr dirty="0" sz="9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transfer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drain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characteristics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JFET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calculate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its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drain</a:t>
                      </a:r>
                      <a:r>
                        <a:rPr dirty="0" sz="9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resistance,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mutual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conductance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amplification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factor.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2280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4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64135">
                        <a:lnSpc>
                          <a:spcPts val="1140"/>
                        </a:lnSpc>
                        <a:spcBef>
                          <a:spcPts val="30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Plot</a:t>
                      </a:r>
                      <a:r>
                        <a:rPr dirty="0" sz="9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transfer</a:t>
                      </a:r>
                      <a:r>
                        <a:rPr dirty="0" sz="95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drain</a:t>
                      </a:r>
                      <a:r>
                        <a:rPr dirty="0" sz="950" spc="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characteristics</a:t>
                      </a:r>
                      <a:r>
                        <a:rPr dirty="0" sz="95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n-channel</a:t>
                      </a:r>
                      <a:r>
                        <a:rPr dirty="0" sz="950" spc="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MOSFET</a:t>
                      </a:r>
                      <a:r>
                        <a:rPr dirty="0" sz="9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calculate</a:t>
                      </a:r>
                      <a:r>
                        <a:rPr dirty="0" sz="9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its</a:t>
                      </a:r>
                      <a:r>
                        <a:rPr dirty="0" sz="95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parameters,</a:t>
                      </a:r>
                      <a:r>
                        <a:rPr dirty="0" sz="950" spc="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namely;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drain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resistance,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mutual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conductance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amplification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factor.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66675">
                        <a:lnSpc>
                          <a:spcPts val="1140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5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test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(i)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Emitter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Follower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,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(ii)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Darlington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Connection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946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3240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6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plot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frequency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response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Common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Source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JFET/MOSFET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amplifier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1016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315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7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Test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Opamp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Comparator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zero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non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zero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reference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obtain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Hysteresis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curve.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939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315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8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test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Full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wave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Controlled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rectifier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using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RC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triggering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circuit.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939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315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spc="-50">
                          <a:latin typeface="Cambria"/>
                          <a:cs typeface="Cambria"/>
                        </a:rPr>
                        <a:t>9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135"/>
                        </a:lnSpc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test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Precision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Half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wave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full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wave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rectifiers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using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Opamp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50" spc="-25">
                          <a:latin typeface="Cambria"/>
                          <a:cs typeface="Cambria"/>
                        </a:rPr>
                        <a:t>10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test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RC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phase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shift</a:t>
                      </a:r>
                      <a:r>
                        <a:rPr dirty="0" sz="95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oscillator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27760">
                <a:tc gridSpan="2">
                  <a:txBody>
                    <a:bodyPr/>
                    <a:lstStyle/>
                    <a:p>
                      <a:pPr marL="66675">
                        <a:lnSpc>
                          <a:spcPts val="1130"/>
                        </a:lnSpc>
                      </a:pPr>
                      <a:r>
                        <a:rPr dirty="0" sz="950" b="1">
                          <a:latin typeface="Cambria"/>
                          <a:cs typeface="Cambria"/>
                        </a:rPr>
                        <a:t>Course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outcomes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(Course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Skill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0" b="1">
                          <a:latin typeface="Cambria"/>
                          <a:cs typeface="Cambria"/>
                        </a:rPr>
                        <a:t>Set):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At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end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course,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student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will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be</a:t>
                      </a:r>
                      <a:r>
                        <a:rPr dirty="0" sz="95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able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5">
                          <a:latin typeface="Cambria"/>
                          <a:cs typeface="Cambria"/>
                        </a:rPr>
                        <a:t>to: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11175" indent="-444500">
                        <a:lnSpc>
                          <a:spcPct val="100000"/>
                        </a:lnSpc>
                        <a:buAutoNum type="arabicPeriod"/>
                        <a:tabLst>
                          <a:tab pos="51117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Understand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characteristics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BJTs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FETs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switching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amplifier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circuits.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11175" indent="-444500">
                        <a:lnSpc>
                          <a:spcPct val="100000"/>
                        </a:lnSpc>
                        <a:spcBef>
                          <a:spcPts val="170"/>
                        </a:spcBef>
                        <a:buAutoNum type="arabicPeriod"/>
                        <a:tabLst>
                          <a:tab pos="51117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analyze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amplifiers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oscillators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different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circuit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configurations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biasing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conditions.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11175" indent="-444500">
                        <a:lnSpc>
                          <a:spcPct val="100000"/>
                        </a:lnSpc>
                        <a:spcBef>
                          <a:spcPts val="180"/>
                        </a:spcBef>
                        <a:buAutoNum type="arabicPeriod"/>
                        <a:tabLst>
                          <a:tab pos="51117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Understand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feedback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topologies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approximations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amplifiers</a:t>
                      </a:r>
                      <a:r>
                        <a:rPr dirty="0" sz="9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oscillators.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11175" indent="-444500">
                        <a:lnSpc>
                          <a:spcPct val="100000"/>
                        </a:lnSpc>
                        <a:spcBef>
                          <a:spcPts val="165"/>
                        </a:spcBef>
                        <a:buAutoNum type="arabicPeriod"/>
                        <a:tabLst>
                          <a:tab pos="51117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Design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circuits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using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linear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ICs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wide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range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applications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such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ADC,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DAC,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filters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timers.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11175" indent="-444500">
                        <a:lnSpc>
                          <a:spcPct val="100000"/>
                        </a:lnSpc>
                        <a:spcBef>
                          <a:spcPts val="180"/>
                        </a:spcBef>
                        <a:buAutoNum type="arabicPeriod"/>
                        <a:tabLst>
                          <a:tab pos="51117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Understand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power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electronic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device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components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its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functions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basic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power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electronic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circuits.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00680">
                <a:tc gridSpan="2">
                  <a:txBody>
                    <a:bodyPr/>
                    <a:lstStyle/>
                    <a:p>
                      <a:pPr algn="just" marL="66675">
                        <a:lnSpc>
                          <a:spcPts val="1135"/>
                        </a:lnSpc>
                      </a:pPr>
                      <a:r>
                        <a:rPr dirty="0" sz="950" b="1">
                          <a:latin typeface="Cambria"/>
                          <a:cs typeface="Cambria"/>
                        </a:rPr>
                        <a:t>Assessment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Details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(both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CIE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0" b="1">
                          <a:latin typeface="Cambria"/>
                          <a:cs typeface="Cambria"/>
                        </a:rPr>
                        <a:t>SEE)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algn="just" marL="666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weightage</a:t>
                      </a:r>
                      <a:r>
                        <a:rPr dirty="0" sz="95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Continuous</a:t>
                      </a:r>
                      <a:r>
                        <a:rPr dirty="0" sz="9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Internal</a:t>
                      </a:r>
                      <a:r>
                        <a:rPr dirty="0" sz="9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Evaluation</a:t>
                      </a:r>
                      <a:r>
                        <a:rPr dirty="0" sz="95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(CIE)</a:t>
                      </a:r>
                      <a:r>
                        <a:rPr dirty="0" sz="9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9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50%</a:t>
                      </a:r>
                      <a:r>
                        <a:rPr dirty="0" sz="9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Semester</a:t>
                      </a:r>
                      <a:r>
                        <a:rPr dirty="0" sz="9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End</a:t>
                      </a:r>
                      <a:r>
                        <a:rPr dirty="0" sz="9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Exam</a:t>
                      </a:r>
                      <a:r>
                        <a:rPr dirty="0" sz="95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(SEE)</a:t>
                      </a:r>
                      <a:r>
                        <a:rPr dirty="0" sz="95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950" spc="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50%.</a:t>
                      </a:r>
                      <a:r>
                        <a:rPr dirty="0" sz="95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5">
                          <a:latin typeface="Cambria"/>
                          <a:cs typeface="Cambria"/>
                        </a:rPr>
                        <a:t>The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algn="just" marL="66675" marR="59690">
                        <a:lnSpc>
                          <a:spcPct val="150300"/>
                        </a:lnSpc>
                        <a:spcBef>
                          <a:spcPts val="5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minimum</a:t>
                      </a:r>
                      <a:r>
                        <a:rPr dirty="0" sz="95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passing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</a:t>
                      </a:r>
                      <a:r>
                        <a:rPr dirty="0" sz="95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CIE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95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40%</a:t>
                      </a:r>
                      <a:r>
                        <a:rPr dirty="0" sz="95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maximum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(20</a:t>
                      </a:r>
                      <a:r>
                        <a:rPr dirty="0" sz="95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out</a:t>
                      </a:r>
                      <a:r>
                        <a:rPr dirty="0" sz="95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50)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SEE</a:t>
                      </a:r>
                      <a:r>
                        <a:rPr dirty="0" sz="95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minimum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passing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35%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maximum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(18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out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50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marks).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student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declared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as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pass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course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5">
                          <a:latin typeface="Cambria"/>
                          <a:cs typeface="Cambria"/>
                        </a:rPr>
                        <a:t>if</a:t>
                      </a:r>
                      <a:r>
                        <a:rPr dirty="0" sz="95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he/she</a:t>
                      </a:r>
                      <a:r>
                        <a:rPr dirty="0" sz="95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secures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minimum</a:t>
                      </a:r>
                      <a:r>
                        <a:rPr dirty="0" sz="95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40%</a:t>
                      </a:r>
                      <a:r>
                        <a:rPr dirty="0" sz="950" spc="2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(40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out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100)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95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sum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total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CIE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(Continuous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Internal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Evaluation)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SEE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(Semester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Examination)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taken</a:t>
                      </a:r>
                      <a:r>
                        <a:rPr dirty="0" sz="95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together.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 marR="61594">
                        <a:lnSpc>
                          <a:spcPct val="150500"/>
                        </a:lnSpc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IPCC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means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practical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portion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integrated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theory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course.</a:t>
                      </a:r>
                      <a:r>
                        <a:rPr dirty="0" sz="950" spc="2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CIE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theory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component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are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25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that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practical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component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is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25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 b="1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950" b="1">
                          <a:latin typeface="Cambria"/>
                          <a:cs typeface="Cambria"/>
                        </a:rPr>
                        <a:t>CIE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theory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component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0" b="1">
                          <a:latin typeface="Cambria"/>
                          <a:cs typeface="Cambria"/>
                        </a:rPr>
                        <a:t>IPCC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288925" indent="-222250">
                        <a:lnSpc>
                          <a:spcPct val="100000"/>
                        </a:lnSpc>
                        <a:spcBef>
                          <a:spcPts val="225"/>
                        </a:spcBef>
                        <a:buFont typeface="Symbol"/>
                        <a:buChar char=""/>
                        <a:tabLst>
                          <a:tab pos="28892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25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theory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component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are</a:t>
                      </a:r>
                      <a:r>
                        <a:rPr dirty="0" sz="95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split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into</a:t>
                      </a:r>
                      <a:r>
                        <a:rPr dirty="0" sz="95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15</a:t>
                      </a:r>
                      <a:r>
                        <a:rPr dirty="0" sz="95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two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Internal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Assessment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Tests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(Two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Tests,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28892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each</a:t>
                      </a:r>
                      <a:r>
                        <a:rPr dirty="0" sz="95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15</a:t>
                      </a:r>
                      <a:r>
                        <a:rPr dirty="0" sz="95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with</a:t>
                      </a:r>
                      <a:r>
                        <a:rPr dirty="0" sz="95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01-hour</a:t>
                      </a:r>
                      <a:r>
                        <a:rPr dirty="0" sz="95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duration,</a:t>
                      </a:r>
                      <a:r>
                        <a:rPr dirty="0" sz="95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are</a:t>
                      </a:r>
                      <a:r>
                        <a:rPr dirty="0" sz="95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to</a:t>
                      </a:r>
                      <a:r>
                        <a:rPr dirty="0" sz="95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be</a:t>
                      </a:r>
                      <a:r>
                        <a:rPr dirty="0" sz="95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conducted)</a:t>
                      </a:r>
                      <a:r>
                        <a:rPr dirty="0" sz="95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10</a:t>
                      </a:r>
                      <a:r>
                        <a:rPr dirty="0" sz="95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marks</a:t>
                      </a:r>
                      <a:r>
                        <a:rPr dirty="0" sz="95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for</a:t>
                      </a:r>
                      <a:r>
                        <a:rPr dirty="0" sz="95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other</a:t>
                      </a:r>
                      <a:r>
                        <a:rPr dirty="0" sz="95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assessment</a:t>
                      </a:r>
                      <a:r>
                        <a:rPr dirty="0" sz="95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methods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288925" marR="63500">
                        <a:lnSpc>
                          <a:spcPct val="149500"/>
                        </a:lnSpc>
                        <a:spcBef>
                          <a:spcPts val="15"/>
                        </a:spcBef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mentioned</a:t>
                      </a:r>
                      <a:r>
                        <a:rPr dirty="0" sz="95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95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22OB4.2.</a:t>
                      </a:r>
                      <a:r>
                        <a:rPr dirty="0" sz="950" spc="3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first</a:t>
                      </a:r>
                      <a:r>
                        <a:rPr dirty="0" sz="95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test</a:t>
                      </a:r>
                      <a:r>
                        <a:rPr dirty="0" sz="95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at</a:t>
                      </a:r>
                      <a:r>
                        <a:rPr dirty="0" sz="95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end</a:t>
                      </a:r>
                      <a:r>
                        <a:rPr dirty="0" sz="95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40-50%</a:t>
                      </a:r>
                      <a:r>
                        <a:rPr dirty="0" sz="95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coverage</a:t>
                      </a:r>
                      <a:r>
                        <a:rPr dirty="0" sz="95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syllabus</a:t>
                      </a:r>
                      <a:r>
                        <a:rPr dirty="0" sz="95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second</a:t>
                      </a:r>
                      <a:r>
                        <a:rPr dirty="0" sz="95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test</a:t>
                      </a:r>
                      <a:r>
                        <a:rPr dirty="0" sz="95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after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covering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85-90%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of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syllabus.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2020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2477556" y="9585367"/>
            <a:ext cx="2605405" cy="110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55"/>
              </a:lnSpc>
            </a:pP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Downloaded</a:t>
            </a:r>
            <a:r>
              <a:rPr dirty="0" sz="750" spc="70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by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Pradeep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V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H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 spc="-10">
                <a:solidFill>
                  <a:srgbClr val="4C4C4C"/>
                </a:solidFill>
                <a:latin typeface="Arial MT"/>
                <a:cs typeface="Arial MT"/>
                <a:hlinkClick r:id="rId3"/>
              </a:rPr>
              <a:t>(pradeepait2024@gmail.com)</a:t>
            </a:r>
            <a:endParaRPr sz="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20038" y="557366"/>
            <a:ext cx="6221730" cy="8123555"/>
          </a:xfrm>
          <a:custGeom>
            <a:avLst/>
            <a:gdLst/>
            <a:ahLst/>
            <a:cxnLst/>
            <a:rect l="l" t="t" r="r" b="b"/>
            <a:pathLst>
              <a:path w="6221730" h="8123555">
                <a:moveTo>
                  <a:pt x="6221133" y="0"/>
                </a:moveTo>
                <a:lnTo>
                  <a:pt x="6215240" y="0"/>
                </a:lnTo>
                <a:lnTo>
                  <a:pt x="6215202" y="5930"/>
                </a:lnTo>
                <a:lnTo>
                  <a:pt x="6215202" y="8117078"/>
                </a:lnTo>
                <a:lnTo>
                  <a:pt x="5930" y="8117078"/>
                </a:lnTo>
                <a:lnTo>
                  <a:pt x="5930" y="5930"/>
                </a:lnTo>
                <a:lnTo>
                  <a:pt x="6215202" y="5930"/>
                </a:lnTo>
                <a:lnTo>
                  <a:pt x="6215202" y="0"/>
                </a:lnTo>
                <a:lnTo>
                  <a:pt x="5930" y="0"/>
                </a:lnTo>
                <a:lnTo>
                  <a:pt x="0" y="0"/>
                </a:lnTo>
                <a:lnTo>
                  <a:pt x="0" y="5892"/>
                </a:lnTo>
                <a:lnTo>
                  <a:pt x="0" y="8117078"/>
                </a:lnTo>
                <a:lnTo>
                  <a:pt x="0" y="8122996"/>
                </a:lnTo>
                <a:lnTo>
                  <a:pt x="5930" y="8122996"/>
                </a:lnTo>
                <a:lnTo>
                  <a:pt x="6215202" y="8122996"/>
                </a:lnTo>
                <a:lnTo>
                  <a:pt x="6221133" y="8122996"/>
                </a:lnTo>
                <a:lnTo>
                  <a:pt x="6221133" y="8117078"/>
                </a:lnTo>
                <a:lnTo>
                  <a:pt x="6221133" y="5930"/>
                </a:lnTo>
                <a:lnTo>
                  <a:pt x="62211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76970" y="142576"/>
            <a:ext cx="6485890" cy="8470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5"/>
              </a:spcBef>
            </a:pPr>
            <a:r>
              <a:rPr dirty="0" sz="750" spc="-10" b="1">
                <a:solidFill>
                  <a:srgbClr val="0000AA"/>
                </a:solidFill>
                <a:latin typeface="Calibri"/>
                <a:cs typeface="Calibri"/>
              </a:rPr>
              <a:t>13.09.2023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750">
              <a:latin typeface="Calibri"/>
              <a:cs typeface="Calibri"/>
            </a:endParaRPr>
          </a:p>
          <a:p>
            <a:pPr marL="234950" marR="632460" indent="-222885">
              <a:lnSpc>
                <a:spcPct val="149500"/>
              </a:lnSpc>
              <a:buFont typeface="Symbol"/>
              <a:buChar char=""/>
              <a:tabLst>
                <a:tab pos="234950" algn="l"/>
              </a:tabLst>
            </a:pPr>
            <a:r>
              <a:rPr dirty="0" sz="950">
                <a:latin typeface="Cambria"/>
                <a:cs typeface="Cambria"/>
              </a:rPr>
              <a:t>Scaled-down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sum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two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tests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other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assessment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methods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will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CIE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theory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IPCC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(that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25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spc="-10" b="1">
                <a:latin typeface="Cambria"/>
                <a:cs typeface="Cambria"/>
              </a:rPr>
              <a:t>marks)</a:t>
            </a:r>
            <a:r>
              <a:rPr dirty="0" sz="950" spc="-10">
                <a:latin typeface="Cambria"/>
                <a:cs typeface="Cambria"/>
              </a:rPr>
              <a:t>.</a:t>
            </a:r>
            <a:endParaRPr sz="950">
              <a:latin typeface="Cambria"/>
              <a:cs typeface="Cambria"/>
            </a:endParaRPr>
          </a:p>
          <a:p>
            <a:pPr marL="234950" indent="-222250">
              <a:lnSpc>
                <a:spcPct val="100000"/>
              </a:lnSpc>
              <a:spcBef>
                <a:spcPts val="640"/>
              </a:spcBef>
              <a:buFont typeface="Symbol"/>
              <a:buChar char=""/>
              <a:tabLst>
                <a:tab pos="234950" algn="l"/>
              </a:tabLst>
            </a:pP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student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has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secure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40%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25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qualify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CIE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theory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IPCC.</a:t>
            </a:r>
            <a:endParaRPr sz="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950" b="1">
                <a:latin typeface="Cambria"/>
                <a:cs typeface="Cambria"/>
              </a:rPr>
              <a:t>CIE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for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the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practical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component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of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the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spc="-20" b="1">
                <a:latin typeface="Cambria"/>
                <a:cs typeface="Cambria"/>
              </a:rPr>
              <a:t>IPCC</a:t>
            </a:r>
            <a:endParaRPr sz="950">
              <a:latin typeface="Cambria"/>
              <a:cs typeface="Cambria"/>
            </a:endParaRPr>
          </a:p>
          <a:p>
            <a:pPr algn="just" marL="233679" marR="386080" indent="-221615">
              <a:lnSpc>
                <a:spcPct val="149500"/>
              </a:lnSpc>
              <a:spcBef>
                <a:spcPts val="245"/>
              </a:spcBef>
              <a:buFont typeface="Symbol"/>
              <a:buChar char=""/>
              <a:tabLst>
                <a:tab pos="234950" algn="l"/>
              </a:tabLst>
            </a:pPr>
            <a:r>
              <a:rPr dirty="0" sz="950" b="1">
                <a:latin typeface="Cambria"/>
                <a:cs typeface="Cambria"/>
              </a:rPr>
              <a:t>15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marks</a:t>
            </a:r>
            <a:r>
              <a:rPr dirty="0" sz="950" spc="114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9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conduction</a:t>
            </a:r>
            <a:r>
              <a:rPr dirty="0" sz="950" spc="1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experiment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114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preparation</a:t>
            </a:r>
            <a:r>
              <a:rPr dirty="0" sz="950" spc="1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laboratory</a:t>
            </a:r>
            <a:r>
              <a:rPr dirty="0" sz="950" spc="10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record,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16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10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marks</a:t>
            </a:r>
            <a:r>
              <a:rPr dirty="0" sz="950" spc="10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Cambria"/>
                <a:cs typeface="Cambria"/>
              </a:rPr>
              <a:t>the</a:t>
            </a:r>
            <a:r>
              <a:rPr dirty="0" sz="950" spc="-2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test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conducted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after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completion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all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laboratory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sessions.</a:t>
            </a:r>
            <a:endParaRPr sz="950">
              <a:latin typeface="Cambria"/>
              <a:cs typeface="Cambria"/>
            </a:endParaRPr>
          </a:p>
          <a:p>
            <a:pPr algn="just" marL="233679" marR="384175" indent="-221615">
              <a:lnSpc>
                <a:spcPct val="149500"/>
              </a:lnSpc>
              <a:spcBef>
                <a:spcPts val="70"/>
              </a:spcBef>
              <a:buFont typeface="Symbol"/>
              <a:buChar char=""/>
              <a:tabLst>
                <a:tab pos="234950" algn="l"/>
              </a:tabLst>
            </a:pPr>
            <a:r>
              <a:rPr dirty="0" sz="950">
                <a:latin typeface="Cambria"/>
                <a:cs typeface="Cambria"/>
              </a:rPr>
              <a:t>On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completion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6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every</a:t>
            </a:r>
            <a:r>
              <a:rPr dirty="0" sz="950" spc="6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experiment/program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laboratory,</a:t>
            </a:r>
            <a:r>
              <a:rPr dirty="0" sz="950" spc="7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students</a:t>
            </a:r>
            <a:r>
              <a:rPr dirty="0" sz="950" spc="6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evaluated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including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viva-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voce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awarded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on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same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spc="-20">
                <a:latin typeface="Cambria"/>
                <a:cs typeface="Cambria"/>
              </a:rPr>
              <a:t>day.</a:t>
            </a:r>
            <a:endParaRPr sz="950">
              <a:latin typeface="Cambria"/>
              <a:cs typeface="Cambria"/>
            </a:endParaRPr>
          </a:p>
          <a:p>
            <a:pPr algn="just" marL="233679" marR="384810" indent="-221615">
              <a:lnSpc>
                <a:spcPct val="149500"/>
              </a:lnSpc>
              <a:spcBef>
                <a:spcPts val="70"/>
              </a:spcBef>
              <a:buFont typeface="Symbol"/>
              <a:buChar char=""/>
              <a:tabLst>
                <a:tab pos="234950" algn="l"/>
              </a:tabLst>
            </a:pP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CIE</a:t>
            </a:r>
            <a:r>
              <a:rPr dirty="0" sz="950" spc="6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6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awarded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case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Practical</a:t>
            </a:r>
            <a:r>
              <a:rPr dirty="0" sz="950" spc="6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 spc="6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based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on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continuous</a:t>
            </a:r>
            <a:r>
              <a:rPr dirty="0" sz="950" spc="6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evaluation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Cambria"/>
                <a:cs typeface="Cambria"/>
              </a:rPr>
              <a:t>of</a:t>
            </a:r>
            <a:r>
              <a:rPr dirty="0" sz="950" spc="-2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laboratory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report.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Each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experiment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report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can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evaluated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10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marks.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all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experiments’</a:t>
            </a:r>
            <a:r>
              <a:rPr dirty="0" sz="950" spc="80">
                <a:latin typeface="Cambria"/>
                <a:cs typeface="Cambria"/>
              </a:rPr>
              <a:t> </a:t>
            </a:r>
            <a:r>
              <a:rPr dirty="0" sz="950" spc="-10">
                <a:latin typeface="Cambria"/>
                <a:cs typeface="Cambria"/>
              </a:rPr>
              <a:t>write-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ups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are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added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scaled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down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15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spc="-10" b="1">
                <a:latin typeface="Cambria"/>
                <a:cs typeface="Cambria"/>
              </a:rPr>
              <a:t>marks</a:t>
            </a:r>
            <a:r>
              <a:rPr dirty="0" sz="950" spc="-10">
                <a:latin typeface="Cambria"/>
                <a:cs typeface="Cambria"/>
              </a:rPr>
              <a:t>.</a:t>
            </a:r>
            <a:endParaRPr sz="950">
              <a:latin typeface="Cambria"/>
              <a:cs typeface="Cambria"/>
            </a:endParaRPr>
          </a:p>
          <a:p>
            <a:pPr algn="just" marL="233679" marR="385445" indent="-221615">
              <a:lnSpc>
                <a:spcPct val="149500"/>
              </a:lnSpc>
              <a:spcBef>
                <a:spcPts val="75"/>
              </a:spcBef>
              <a:buFont typeface="Symbol"/>
              <a:buChar char=""/>
              <a:tabLst>
                <a:tab pos="234950" algn="l"/>
              </a:tabLst>
            </a:pP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laboratory</a:t>
            </a:r>
            <a:r>
              <a:rPr dirty="0" sz="950" spc="4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test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(duration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02/03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hours)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after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completion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all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experiments</a:t>
            </a:r>
            <a:r>
              <a:rPr dirty="0" sz="950" spc="4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6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conducted</a:t>
            </a:r>
            <a:r>
              <a:rPr dirty="0" sz="950" spc="4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Cambria"/>
                <a:cs typeface="Cambria"/>
              </a:rPr>
              <a:t>50</a:t>
            </a:r>
            <a:r>
              <a:rPr dirty="0" sz="950" spc="-2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scaled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down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10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spc="-10" b="1">
                <a:latin typeface="Cambria"/>
                <a:cs typeface="Cambria"/>
              </a:rPr>
              <a:t>marks.</a:t>
            </a:r>
            <a:endParaRPr sz="950">
              <a:latin typeface="Cambria"/>
              <a:cs typeface="Cambria"/>
            </a:endParaRPr>
          </a:p>
          <a:p>
            <a:pPr algn="just" marL="233679" marR="388620" indent="-221615">
              <a:lnSpc>
                <a:spcPct val="150500"/>
              </a:lnSpc>
              <a:spcBef>
                <a:spcPts val="45"/>
              </a:spcBef>
              <a:buFont typeface="Symbol"/>
              <a:buChar char=""/>
              <a:tabLst>
                <a:tab pos="234950" algn="l"/>
              </a:tabLst>
            </a:pPr>
            <a:r>
              <a:rPr dirty="0" sz="950">
                <a:latin typeface="Cambria"/>
                <a:cs typeface="Cambria"/>
              </a:rPr>
              <a:t>Scaled-down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write-up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evaluations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tests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added</a:t>
            </a:r>
            <a:r>
              <a:rPr dirty="0" sz="950" spc="4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will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CIE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laboratory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Cambria"/>
                <a:cs typeface="Cambria"/>
              </a:rPr>
              <a:t>of</a:t>
            </a:r>
            <a:r>
              <a:rPr dirty="0" sz="950" spc="-2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IPCC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25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spc="-10" b="1">
                <a:latin typeface="Cambria"/>
                <a:cs typeface="Cambria"/>
              </a:rPr>
              <a:t>marks</a:t>
            </a:r>
            <a:r>
              <a:rPr dirty="0" sz="950" spc="-10">
                <a:latin typeface="Cambria"/>
                <a:cs typeface="Cambria"/>
              </a:rPr>
              <a:t>.</a:t>
            </a:r>
            <a:endParaRPr sz="950">
              <a:latin typeface="Cambria"/>
              <a:cs typeface="Cambria"/>
            </a:endParaRPr>
          </a:p>
          <a:p>
            <a:pPr algn="just" marL="234315" indent="-221615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234315" algn="l"/>
              </a:tabLst>
            </a:pP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student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has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secure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40%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25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qualify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CIE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practical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IPCC.</a:t>
            </a:r>
            <a:endParaRPr sz="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950" b="1">
                <a:latin typeface="Cambria"/>
                <a:cs typeface="Cambria"/>
              </a:rPr>
              <a:t>SEE</a:t>
            </a:r>
            <a:r>
              <a:rPr dirty="0" sz="950" spc="-1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for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spc="-20" b="1">
                <a:latin typeface="Cambria"/>
                <a:cs typeface="Cambria"/>
              </a:rPr>
              <a:t>IPCC</a:t>
            </a:r>
            <a:endParaRPr sz="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950">
                <a:latin typeface="Cambria"/>
                <a:cs typeface="Cambria"/>
              </a:rPr>
              <a:t>Theory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SEE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will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conducted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by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University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as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per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scheduled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timetable,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with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common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papers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Cambria"/>
                <a:cs typeface="Cambria"/>
              </a:rPr>
              <a:t>the</a:t>
            </a:r>
            <a:endParaRPr sz="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950">
                <a:latin typeface="Cambria"/>
                <a:cs typeface="Cambria"/>
              </a:rPr>
              <a:t>course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(</a:t>
            </a:r>
            <a:r>
              <a:rPr dirty="0" sz="950" b="1">
                <a:latin typeface="Cambria"/>
                <a:cs typeface="Cambria"/>
              </a:rPr>
              <a:t>duration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03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 spc="-10" b="1">
                <a:latin typeface="Cambria"/>
                <a:cs typeface="Cambria"/>
              </a:rPr>
              <a:t>hours</a:t>
            </a:r>
            <a:r>
              <a:rPr dirty="0" sz="950" spc="-10">
                <a:latin typeface="Cambria"/>
                <a:cs typeface="Cambria"/>
              </a:rPr>
              <a:t>)</a:t>
            </a:r>
            <a:endParaRPr sz="950">
              <a:latin typeface="Cambria"/>
              <a:cs typeface="Cambria"/>
            </a:endParaRPr>
          </a:p>
          <a:p>
            <a:pPr marL="277495" indent="-22225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277495" algn="l"/>
              </a:tabLst>
            </a:pPr>
            <a:r>
              <a:rPr dirty="0" sz="950">
                <a:latin typeface="Cambria"/>
                <a:cs typeface="Cambria"/>
              </a:rPr>
              <a:t>The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paper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will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have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ten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questions.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Each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set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20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marks.</a:t>
            </a:r>
            <a:endParaRPr sz="950">
              <a:latin typeface="Cambria"/>
              <a:cs typeface="Cambria"/>
            </a:endParaRPr>
          </a:p>
          <a:p>
            <a:pPr marL="277495" marR="393065" indent="-222885">
              <a:lnSpc>
                <a:spcPts val="1720"/>
              </a:lnSpc>
              <a:spcBef>
                <a:spcPts val="140"/>
              </a:spcBef>
              <a:buAutoNum type="arabicPeriod"/>
              <a:tabLst>
                <a:tab pos="277495" algn="l"/>
              </a:tabLst>
            </a:pPr>
            <a:r>
              <a:rPr dirty="0" sz="950">
                <a:latin typeface="Cambria"/>
                <a:cs typeface="Cambria"/>
              </a:rPr>
              <a:t>There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will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2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questions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from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each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module.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Each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two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questions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under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module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(with</a:t>
            </a:r>
            <a:r>
              <a:rPr dirty="0" sz="950" spc="4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maximum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 spc="-50">
                <a:latin typeface="Cambria"/>
                <a:cs typeface="Cambria"/>
              </a:rPr>
              <a:t>3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sub-questions),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should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have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a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mix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of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topics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under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that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module.</a:t>
            </a:r>
            <a:endParaRPr sz="950">
              <a:latin typeface="Cambria"/>
              <a:cs typeface="Cambria"/>
            </a:endParaRPr>
          </a:p>
          <a:p>
            <a:pPr marL="277495" indent="-222250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277495" algn="l"/>
              </a:tabLst>
            </a:pP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students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have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answer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5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full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questions,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selecting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one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full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from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each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module.</a:t>
            </a:r>
            <a:endParaRPr sz="950">
              <a:latin typeface="Cambria"/>
              <a:cs typeface="Cambria"/>
            </a:endParaRPr>
          </a:p>
          <a:p>
            <a:pPr marL="277495" indent="-22225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277495" algn="l"/>
              </a:tabLst>
            </a:pP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scored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by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student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proportionally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scaled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down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50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Marks</a:t>
            </a:r>
            <a:endParaRPr sz="950">
              <a:latin typeface="Cambria"/>
              <a:cs typeface="Cambria"/>
            </a:endParaRPr>
          </a:p>
          <a:p>
            <a:pPr marL="12700" marR="529590">
              <a:lnSpc>
                <a:spcPts val="1720"/>
              </a:lnSpc>
              <a:spcBef>
                <a:spcPts val="135"/>
              </a:spcBef>
            </a:pPr>
            <a:r>
              <a:rPr dirty="0" sz="950" b="1">
                <a:latin typeface="Cambria"/>
                <a:cs typeface="Cambria"/>
              </a:rPr>
              <a:t>The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theory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portion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of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the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IPCC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shall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be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for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both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CIE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and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SEE,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whereas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the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practical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portion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will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have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a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spc="-25" b="1">
                <a:latin typeface="Cambria"/>
                <a:cs typeface="Cambria"/>
              </a:rPr>
              <a:t>CIE</a:t>
            </a:r>
            <a:r>
              <a:rPr dirty="0" sz="950" spc="-2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component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only.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Questions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mentioned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in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the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SEE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paper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may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include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questions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from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b="1">
                <a:latin typeface="Cambria"/>
                <a:cs typeface="Cambria"/>
              </a:rPr>
              <a:t>the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spc="-10" b="1">
                <a:latin typeface="Cambria"/>
                <a:cs typeface="Cambria"/>
              </a:rPr>
              <a:t>practical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spc="-10" b="1">
                <a:latin typeface="Cambria"/>
                <a:cs typeface="Cambria"/>
              </a:rPr>
              <a:t>component</a:t>
            </a:r>
            <a:r>
              <a:rPr dirty="0" sz="950" spc="-10">
                <a:latin typeface="Cambria"/>
                <a:cs typeface="Cambria"/>
              </a:rPr>
              <a:t>.</a:t>
            </a:r>
            <a:endParaRPr sz="950">
              <a:latin typeface="Cambria"/>
              <a:cs typeface="Cambria"/>
            </a:endParaRPr>
          </a:p>
          <a:p>
            <a:pPr algn="just" lvl="1" marL="455930" marR="384175" indent="-221615">
              <a:lnSpc>
                <a:spcPts val="1700"/>
              </a:lnSpc>
              <a:spcBef>
                <a:spcPts val="50"/>
              </a:spcBef>
              <a:buFont typeface="Symbol"/>
              <a:buChar char=""/>
              <a:tabLst>
                <a:tab pos="457200" algn="l"/>
              </a:tabLst>
            </a:pP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minimum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secured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CIE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appear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10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(40%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maximum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marks-25)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Cambria"/>
                <a:cs typeface="Cambria"/>
              </a:rPr>
              <a:t>the</a:t>
            </a:r>
            <a:r>
              <a:rPr dirty="0" sz="950" spc="-2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theory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10</a:t>
            </a:r>
            <a:r>
              <a:rPr dirty="0" sz="950" spc="229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(40%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maximum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-25)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2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practical</a:t>
            </a:r>
            <a:r>
              <a:rPr dirty="0" sz="950" spc="2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component.</a:t>
            </a:r>
            <a:r>
              <a:rPr dirty="0" sz="950" spc="229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laboratory</a:t>
            </a:r>
            <a:endParaRPr sz="950">
              <a:latin typeface="Cambria"/>
              <a:cs typeface="Cambria"/>
            </a:endParaRPr>
          </a:p>
          <a:p>
            <a:pPr algn="just" marL="457200" marR="386715">
              <a:lnSpc>
                <a:spcPts val="1710"/>
              </a:lnSpc>
              <a:spcBef>
                <a:spcPts val="15"/>
              </a:spcBef>
            </a:pP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2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29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9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IPCC</a:t>
            </a:r>
            <a:r>
              <a:rPr dirty="0" sz="950" spc="30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 spc="3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2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29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CIE</a:t>
            </a:r>
            <a:r>
              <a:rPr dirty="0" sz="950" spc="3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only.</a:t>
            </a:r>
            <a:r>
              <a:rPr dirty="0" sz="950" spc="3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However,</a:t>
            </a:r>
            <a:r>
              <a:rPr dirty="0" sz="950" spc="2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29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SEE,</a:t>
            </a:r>
            <a:r>
              <a:rPr dirty="0" sz="950" spc="3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9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questions</a:t>
            </a:r>
            <a:r>
              <a:rPr dirty="0" sz="950" spc="3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from</a:t>
            </a:r>
            <a:r>
              <a:rPr dirty="0" sz="950" spc="2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9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laboratory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 spc="2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included</a:t>
            </a:r>
            <a:r>
              <a:rPr dirty="0" sz="950" b="1">
                <a:latin typeface="Cambria"/>
                <a:cs typeface="Cambria"/>
              </a:rPr>
              <a:t>.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maximum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04/05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sub-questions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are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2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set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from</a:t>
            </a:r>
            <a:r>
              <a:rPr dirty="0" sz="950" spc="2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15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practical</a:t>
            </a:r>
            <a:endParaRPr sz="950">
              <a:latin typeface="Cambria"/>
              <a:cs typeface="Cambria"/>
            </a:endParaRPr>
          </a:p>
          <a:p>
            <a:pPr algn="just" marL="457200">
              <a:lnSpc>
                <a:spcPct val="100000"/>
              </a:lnSpc>
              <a:spcBef>
                <a:spcPts val="420"/>
              </a:spcBef>
            </a:pPr>
            <a:r>
              <a:rPr dirty="0" sz="950">
                <a:latin typeface="Cambria"/>
                <a:cs typeface="Cambria"/>
              </a:rPr>
              <a:t>component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IPCC,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total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all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questions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should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not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more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than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20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marks.</a:t>
            </a:r>
            <a:endParaRPr sz="950">
              <a:latin typeface="Cambria"/>
              <a:cs typeface="Cambria"/>
            </a:endParaRPr>
          </a:p>
          <a:p>
            <a:pPr algn="just" lvl="1" marL="455930" marR="391160" indent="-221615">
              <a:lnSpc>
                <a:spcPct val="150500"/>
              </a:lnSpc>
              <a:spcBef>
                <a:spcPts val="45"/>
              </a:spcBef>
              <a:buFont typeface="Symbol"/>
              <a:buChar char=""/>
              <a:tabLst>
                <a:tab pos="457200" algn="l"/>
              </a:tabLst>
            </a:pPr>
            <a:r>
              <a:rPr dirty="0" sz="950">
                <a:latin typeface="Cambria"/>
                <a:cs typeface="Cambria"/>
              </a:rPr>
              <a:t>SEE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will</a:t>
            </a:r>
            <a:r>
              <a:rPr dirty="0" sz="950" spc="6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conducted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for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100</a:t>
            </a:r>
            <a:r>
              <a:rPr dirty="0" sz="950" spc="6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students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shall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secure</a:t>
            </a:r>
            <a:r>
              <a:rPr dirty="0" sz="950" spc="4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35%</a:t>
            </a:r>
            <a:r>
              <a:rPr dirty="0" sz="950" spc="6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maximum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6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 spc="5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qualify</a:t>
            </a:r>
            <a:r>
              <a:rPr dirty="0" sz="950" spc="5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Cambria"/>
                <a:cs typeface="Cambria"/>
              </a:rPr>
              <a:t>for</a:t>
            </a:r>
            <a:r>
              <a:rPr dirty="0" sz="950" spc="-25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SEE.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secured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will</a:t>
            </a:r>
            <a:r>
              <a:rPr dirty="0" sz="950" spc="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be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scaled</a:t>
            </a:r>
            <a:r>
              <a:rPr dirty="0" sz="950" spc="-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down</a:t>
            </a:r>
            <a:r>
              <a:rPr dirty="0" sz="950" spc="-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</a:t>
            </a:r>
            <a:r>
              <a:rPr dirty="0" sz="950">
                <a:latin typeface="Times New Roman"/>
                <a:cs typeface="Times New Roman"/>
              </a:rPr>
              <a:t> </a:t>
            </a:r>
            <a:r>
              <a:rPr dirty="0" sz="950" spc="-25">
                <a:latin typeface="Cambria"/>
                <a:cs typeface="Cambria"/>
              </a:rPr>
              <a:t>50.</a:t>
            </a:r>
            <a:endParaRPr sz="950">
              <a:latin typeface="Cambria"/>
              <a:cs typeface="Cambria"/>
            </a:endParaRPr>
          </a:p>
          <a:p>
            <a:pPr algn="just" lvl="1" marL="455930" marR="391160" indent="-221615">
              <a:lnSpc>
                <a:spcPct val="150500"/>
              </a:lnSpc>
              <a:spcBef>
                <a:spcPts val="235"/>
              </a:spcBef>
              <a:buSzPct val="121052"/>
              <a:buFont typeface="Symbol"/>
              <a:buChar char=""/>
              <a:tabLst>
                <a:tab pos="457200" algn="l"/>
              </a:tabLst>
            </a:pP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student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is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declared</a:t>
            </a:r>
            <a:r>
              <a:rPr dirty="0" sz="950" spc="4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as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</a:t>
            </a:r>
            <a:r>
              <a:rPr dirty="0" sz="950" spc="4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pass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course</a:t>
            </a:r>
            <a:r>
              <a:rPr dirty="0" sz="950" spc="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if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he/she</a:t>
            </a:r>
            <a:r>
              <a:rPr dirty="0" sz="950" spc="2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secures</a:t>
            </a:r>
            <a:r>
              <a:rPr dirty="0" sz="950" spc="3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minimum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40%</a:t>
            </a:r>
            <a:r>
              <a:rPr dirty="0" sz="950" spc="3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(40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marks</a:t>
            </a:r>
            <a:r>
              <a:rPr dirty="0" sz="950" spc="2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out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15">
                <a:latin typeface="Times New Roman"/>
                <a:cs typeface="Times New Roman"/>
              </a:rPr>
              <a:t> </a:t>
            </a:r>
            <a:r>
              <a:rPr dirty="0" sz="950" spc="-20">
                <a:latin typeface="Cambria"/>
                <a:cs typeface="Cambria"/>
              </a:rPr>
              <a:t>100)</a:t>
            </a:r>
            <a:r>
              <a:rPr dirty="0" sz="950" spc="-20">
                <a:latin typeface="Times New Roman"/>
                <a:cs typeface="Times New Roman"/>
              </a:rPr>
              <a:t> </a:t>
            </a:r>
            <a:r>
              <a:rPr dirty="0" sz="950" spc="-20">
                <a:latin typeface="Times New Roman"/>
                <a:cs typeface="Times New Roman"/>
              </a:rPr>
              <a:t>	</a:t>
            </a:r>
            <a:r>
              <a:rPr dirty="0" sz="950">
                <a:latin typeface="Cambria"/>
                <a:cs typeface="Cambria"/>
              </a:rPr>
              <a:t>in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1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sum</a:t>
            </a:r>
            <a:r>
              <a:rPr dirty="0" sz="950" spc="1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total</a:t>
            </a:r>
            <a:r>
              <a:rPr dirty="0" sz="950" spc="1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of</a:t>
            </a:r>
            <a:r>
              <a:rPr dirty="0" sz="950" spc="10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the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CIE</a:t>
            </a:r>
            <a:r>
              <a:rPr dirty="0" sz="950" spc="1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(Continuous</a:t>
            </a:r>
            <a:r>
              <a:rPr dirty="0" sz="950" spc="1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Internal</a:t>
            </a:r>
            <a:r>
              <a:rPr dirty="0" sz="950" spc="10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Evaluation)</a:t>
            </a:r>
            <a:r>
              <a:rPr dirty="0" sz="950" spc="10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and</a:t>
            </a:r>
            <a:r>
              <a:rPr dirty="0" sz="950" spc="10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SEE</a:t>
            </a:r>
            <a:r>
              <a:rPr dirty="0" sz="950" spc="110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(Semester</a:t>
            </a:r>
            <a:r>
              <a:rPr dirty="0" sz="950" spc="9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End</a:t>
            </a:r>
            <a:r>
              <a:rPr dirty="0" sz="950" spc="105">
                <a:latin typeface="Times New Roman"/>
                <a:cs typeface="Times New Roman"/>
              </a:rPr>
              <a:t> </a:t>
            </a:r>
            <a:r>
              <a:rPr dirty="0" sz="950">
                <a:latin typeface="Cambria"/>
                <a:cs typeface="Cambria"/>
              </a:rPr>
              <a:t>Examination)</a:t>
            </a:r>
            <a:r>
              <a:rPr dirty="0" sz="950" spc="10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mbria"/>
                <a:cs typeface="Cambria"/>
              </a:rPr>
              <a:t>taken</a:t>
            </a:r>
            <a:r>
              <a:rPr dirty="0" sz="950" spc="-10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Times New Roman"/>
                <a:cs typeface="Times New Roman"/>
              </a:rPr>
              <a:t>	</a:t>
            </a:r>
            <a:r>
              <a:rPr dirty="0" sz="950" spc="-10">
                <a:latin typeface="Cambria"/>
                <a:cs typeface="Cambria"/>
              </a:rPr>
              <a:t>together.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477556" y="9585367"/>
            <a:ext cx="2605405" cy="110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55"/>
              </a:lnSpc>
            </a:pP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Downloaded</a:t>
            </a:r>
            <a:r>
              <a:rPr dirty="0" sz="750" spc="70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by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Pradeep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V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H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 spc="-10">
                <a:solidFill>
                  <a:srgbClr val="4C4C4C"/>
                </a:solidFill>
                <a:latin typeface="Arial MT"/>
                <a:cs typeface="Arial MT"/>
                <a:hlinkClick r:id="rId2"/>
              </a:rPr>
              <a:t>(pradeepait2024@gmail.com)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347060" y="9461575"/>
            <a:ext cx="3316604" cy="273050"/>
          </a:xfrm>
          <a:custGeom>
            <a:avLst/>
            <a:gdLst/>
            <a:ahLst/>
            <a:cxnLst/>
            <a:rect l="l" t="t" r="r" b="b"/>
            <a:pathLst>
              <a:path w="3316604" h="273050">
                <a:moveTo>
                  <a:pt x="3316019" y="0"/>
                </a:moveTo>
                <a:lnTo>
                  <a:pt x="0" y="0"/>
                </a:lnTo>
                <a:lnTo>
                  <a:pt x="0" y="272549"/>
                </a:lnTo>
                <a:lnTo>
                  <a:pt x="3316019" y="272549"/>
                </a:lnTo>
                <a:lnTo>
                  <a:pt x="3316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820044" y="557364"/>
          <a:ext cx="6297930" cy="3615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5380"/>
              </a:tblGrid>
              <a:tr h="1428750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b="1">
                          <a:latin typeface="Cambria"/>
                          <a:cs typeface="Cambria"/>
                        </a:rPr>
                        <a:t>Suggested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Learning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 b="1">
                          <a:latin typeface="Cambria"/>
                          <a:cs typeface="Cambria"/>
                        </a:rPr>
                        <a:t>Resources: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950" spc="-20" b="1">
                          <a:latin typeface="Cambria"/>
                          <a:cs typeface="Cambria"/>
                        </a:rPr>
                        <a:t>Books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09270" marR="59690" indent="-220979">
                        <a:lnSpc>
                          <a:spcPct val="109200"/>
                        </a:lnSpc>
                        <a:spcBef>
                          <a:spcPts val="40"/>
                        </a:spcBef>
                        <a:buSzPct val="121052"/>
                        <a:buFont typeface="Cambria"/>
                        <a:buAutoNum type="arabicPeriod"/>
                        <a:tabLst>
                          <a:tab pos="51117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Albert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Malvino,</a:t>
                      </a:r>
                      <a:r>
                        <a:rPr dirty="0" sz="95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David</a:t>
                      </a:r>
                      <a:r>
                        <a:rPr dirty="0" sz="95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J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Bates,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Electronic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Principles,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7</a:t>
                      </a:r>
                      <a:r>
                        <a:rPr dirty="0" baseline="23148" sz="900">
                          <a:latin typeface="Cambria"/>
                          <a:cs typeface="Cambria"/>
                        </a:rPr>
                        <a:t>th</a:t>
                      </a:r>
                      <a:r>
                        <a:rPr dirty="0" baseline="23148" sz="900" spc="187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Edition,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Mc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Graw</a:t>
                      </a:r>
                      <a:r>
                        <a:rPr dirty="0" sz="95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Hill</a:t>
                      </a:r>
                      <a:r>
                        <a:rPr dirty="0" sz="95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Education,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2017,</a:t>
                      </a:r>
                      <a:r>
                        <a:rPr dirty="0" sz="95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ISBN:978-</a:t>
                      </a:r>
                      <a:r>
                        <a:rPr dirty="0" sz="950" spc="-25">
                          <a:latin typeface="Cambria"/>
                          <a:cs typeface="Cambria"/>
                        </a:rPr>
                        <a:t>0-</a:t>
                      </a:r>
                      <a:r>
                        <a:rPr dirty="0" sz="95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07-063424-</a:t>
                      </a:r>
                      <a:r>
                        <a:rPr dirty="0" sz="950" spc="-25">
                          <a:latin typeface="Cambria"/>
                          <a:cs typeface="Cambria"/>
                        </a:rPr>
                        <a:t>4.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11175" marR="66675" indent="-222885">
                        <a:lnSpc>
                          <a:spcPts val="1320"/>
                        </a:lnSpc>
                        <a:spcBef>
                          <a:spcPts val="65"/>
                        </a:spcBef>
                        <a:buAutoNum type="arabicPeriod"/>
                        <a:tabLst>
                          <a:tab pos="51117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Microelectronic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Circuits,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Theory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Applications,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Adel</a:t>
                      </a:r>
                      <a:r>
                        <a:rPr dirty="0" sz="950" spc="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</a:t>
                      </a:r>
                      <a:r>
                        <a:rPr dirty="0" sz="950" spc="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Sedra,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Kenneth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Smith,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6thEdition,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Oxford,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2015.ISBN:978-0-19-808913-</a:t>
                      </a:r>
                      <a:r>
                        <a:rPr dirty="0" sz="950" spc="-60">
                          <a:latin typeface="Cambria"/>
                          <a:cs typeface="Cambria"/>
                        </a:rPr>
                        <a:t>1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2835">
                <a:tc>
                  <a:txBody>
                    <a:bodyPr/>
                    <a:lstStyle/>
                    <a:p>
                      <a:pPr marL="66675">
                        <a:lnSpc>
                          <a:spcPts val="1115"/>
                        </a:lnSpc>
                      </a:pPr>
                      <a:r>
                        <a:rPr dirty="0" sz="950" b="1">
                          <a:latin typeface="Cambria"/>
                          <a:cs typeface="Cambria"/>
                        </a:rPr>
                        <a:t>Web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links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Video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Lectures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(e-</a:t>
                      </a:r>
                      <a:r>
                        <a:rPr dirty="0" sz="950" spc="-10" b="1">
                          <a:latin typeface="Cambria"/>
                          <a:cs typeface="Cambria"/>
                        </a:rPr>
                        <a:t>Resources):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09905" marR="67310" indent="-221615">
                        <a:lnSpc>
                          <a:spcPts val="1320"/>
                        </a:lnSpc>
                        <a:spcBef>
                          <a:spcPts val="70"/>
                        </a:spcBef>
                        <a:buSzPct val="121052"/>
                        <a:buFont typeface="Times New Roman"/>
                        <a:buAutoNum type="arabicPeriod"/>
                        <a:tabLst>
                          <a:tab pos="511175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Integrated</a:t>
                      </a:r>
                      <a:r>
                        <a:rPr dirty="0" sz="9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Electronics:</a:t>
                      </a:r>
                      <a:r>
                        <a:rPr dirty="0" sz="95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Analog</a:t>
                      </a:r>
                      <a:r>
                        <a:rPr dirty="0" sz="95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Digital</a:t>
                      </a:r>
                      <a:r>
                        <a:rPr dirty="0" sz="95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Circuits</a:t>
                      </a:r>
                      <a:r>
                        <a:rPr dirty="0" sz="95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Systems,</a:t>
                      </a:r>
                      <a:r>
                        <a:rPr dirty="0" sz="950" spc="3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Jacob</a:t>
                      </a:r>
                      <a:r>
                        <a:rPr dirty="0" sz="95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Millman,</a:t>
                      </a:r>
                      <a:r>
                        <a:rPr dirty="0" sz="95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Christos</a:t>
                      </a:r>
                      <a:r>
                        <a:rPr dirty="0" sz="950" spc="3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C.</a:t>
                      </a:r>
                      <a:r>
                        <a:rPr dirty="0" sz="950" spc="3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Halkias,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McGraw-Hill,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20">
                          <a:latin typeface="Cambria"/>
                          <a:cs typeface="Cambria"/>
                        </a:rPr>
                        <a:t>2015.</a:t>
                      </a:r>
                      <a:endParaRPr sz="950">
                        <a:latin typeface="Cambria"/>
                        <a:cs typeface="Cambria"/>
                      </a:endParaRPr>
                    </a:p>
                    <a:p>
                      <a:pPr marL="510540" indent="-221615">
                        <a:lnSpc>
                          <a:spcPct val="100000"/>
                        </a:lnSpc>
                        <a:spcBef>
                          <a:spcPts val="55"/>
                        </a:spcBef>
                        <a:buSzPct val="121052"/>
                        <a:buFont typeface="Times New Roman"/>
                        <a:buAutoNum type="arabicPeriod"/>
                        <a:tabLst>
                          <a:tab pos="510540" algn="l"/>
                        </a:tabLst>
                      </a:pPr>
                      <a:r>
                        <a:rPr dirty="0" sz="950">
                          <a:latin typeface="Cambria"/>
                          <a:cs typeface="Cambria"/>
                        </a:rPr>
                        <a:t>Electronic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Devices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and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Circuit,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Boylestad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&amp;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Nashelsky,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Eleventh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Edition,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Pearson,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Cambria"/>
                          <a:cs typeface="Cambria"/>
                        </a:rPr>
                        <a:t>January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>
                          <a:latin typeface="Cambria"/>
                          <a:cs typeface="Cambria"/>
                        </a:rPr>
                        <a:t>2015.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3470">
                <a:tc>
                  <a:txBody>
                    <a:bodyPr/>
                    <a:lstStyle/>
                    <a:p>
                      <a:pPr marL="66675">
                        <a:lnSpc>
                          <a:spcPts val="1135"/>
                        </a:lnSpc>
                      </a:pPr>
                      <a:r>
                        <a:rPr dirty="0" sz="950" b="1">
                          <a:latin typeface="Cambria"/>
                          <a:cs typeface="Cambria"/>
                        </a:rPr>
                        <a:t>Activity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Based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Learning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(Suggested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Activities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in</a:t>
                      </a:r>
                      <a:r>
                        <a:rPr dirty="0" sz="9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Class)/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Practical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b="1">
                          <a:latin typeface="Cambria"/>
                          <a:cs typeface="Cambria"/>
                        </a:rPr>
                        <a:t>Based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-10" b="1">
                          <a:latin typeface="Cambria"/>
                          <a:cs typeface="Cambria"/>
                        </a:rPr>
                        <a:t>learning</a:t>
                      </a:r>
                      <a:endParaRPr sz="950">
                        <a:latin typeface="Cambria"/>
                        <a:cs typeface="Cambria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6883581" y="142576"/>
            <a:ext cx="479425" cy="144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50" spc="-10" b="1">
                <a:solidFill>
                  <a:srgbClr val="0000AA"/>
                </a:solidFill>
                <a:latin typeface="Calibri"/>
                <a:cs typeface="Calibri"/>
              </a:rPr>
              <a:t>13.09.2023</a:t>
            </a:r>
            <a:endParaRPr sz="7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7060" y="9243956"/>
            <a:ext cx="3705884" cy="35428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477556" y="9585367"/>
            <a:ext cx="2605405" cy="110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55"/>
              </a:lnSpc>
            </a:pP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Downloaded</a:t>
            </a:r>
            <a:r>
              <a:rPr dirty="0" sz="750" spc="70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by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Pradeep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V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>
                <a:solidFill>
                  <a:srgbClr val="4C4C4C"/>
                </a:solidFill>
                <a:latin typeface="Arial MT"/>
                <a:cs typeface="Arial MT"/>
              </a:rPr>
              <a:t>H</a:t>
            </a:r>
            <a:r>
              <a:rPr dirty="0" sz="750" spc="75">
                <a:solidFill>
                  <a:srgbClr val="4C4C4C"/>
                </a:solidFill>
                <a:latin typeface="Arial MT"/>
                <a:cs typeface="Arial MT"/>
              </a:rPr>
              <a:t> </a:t>
            </a:r>
            <a:r>
              <a:rPr dirty="0" sz="750" spc="-10">
                <a:solidFill>
                  <a:srgbClr val="4C4C4C"/>
                </a:solidFill>
                <a:latin typeface="Arial MT"/>
                <a:cs typeface="Arial MT"/>
                <a:hlinkClick r:id="rId3"/>
              </a:rPr>
              <a:t>(pradeepait2024@gmail.com)</a:t>
            </a:r>
            <a:endParaRPr sz="750">
              <a:latin typeface="Arial MT"/>
              <a:cs typeface="Arial MT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352924" y="9206616"/>
            <a:ext cx="2946400" cy="571500"/>
            <a:chOff x="2352924" y="9206616"/>
            <a:chExt cx="2946400" cy="571500"/>
          </a:xfrm>
        </p:grpSpPr>
        <p:sp>
          <p:nvSpPr>
            <p:cNvPr id="7" name="object 7" descr=""/>
            <p:cNvSpPr/>
            <p:nvPr/>
          </p:nvSpPr>
          <p:spPr>
            <a:xfrm>
              <a:off x="2359413" y="9213105"/>
              <a:ext cx="2933700" cy="558165"/>
            </a:xfrm>
            <a:custGeom>
              <a:avLst/>
              <a:gdLst/>
              <a:ahLst/>
              <a:cxnLst/>
              <a:rect l="l" t="t" r="r" b="b"/>
              <a:pathLst>
                <a:path w="2933700" h="558165">
                  <a:moveTo>
                    <a:pt x="2933152" y="0"/>
                  </a:moveTo>
                  <a:lnTo>
                    <a:pt x="0" y="0"/>
                  </a:lnTo>
                  <a:lnTo>
                    <a:pt x="0" y="558077"/>
                  </a:lnTo>
                  <a:lnTo>
                    <a:pt x="2933152" y="558077"/>
                  </a:lnTo>
                  <a:lnTo>
                    <a:pt x="293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59413" y="9213105"/>
              <a:ext cx="2933700" cy="558165"/>
            </a:xfrm>
            <a:custGeom>
              <a:avLst/>
              <a:gdLst/>
              <a:ahLst/>
              <a:cxnLst/>
              <a:rect l="l" t="t" r="r" b="b"/>
              <a:pathLst>
                <a:path w="2933700" h="558165">
                  <a:moveTo>
                    <a:pt x="0" y="558077"/>
                  </a:moveTo>
                  <a:lnTo>
                    <a:pt x="2933152" y="558077"/>
                  </a:lnTo>
                  <a:lnTo>
                    <a:pt x="2933152" y="0"/>
                  </a:lnTo>
                  <a:lnTo>
                    <a:pt x="0" y="0"/>
                  </a:lnTo>
                  <a:lnTo>
                    <a:pt x="0" y="558077"/>
                  </a:lnTo>
                  <a:close/>
                </a:path>
              </a:pathLst>
            </a:custGeom>
            <a:ln w="129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4C4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2025-11-12T06:25:03Z</dcterms:created>
  <dcterms:modified xsi:type="dcterms:W3CDTF">2025-11-12T06:25:03Z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2025-11-12T00:00:00Z</vt:filetime>
  </property>
  <property fmtid="{D5CDD505-2E9C-101B-9397-08002B2CF9AE}" pid="3" name="LastSaved">
    <vt:filetime>2025-11-12T00:00:00Z</vt:filetime>
  </property>
  <property fmtid="{D5CDD505-2E9C-101B-9397-08002B2CF9AE}" pid="4" name="Producer">
    <vt:lpwstr>iLovePDF</vt:lpwstr>
  </property>
</Properties>
</file>