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Id3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7569200" cy="10699750"/>
  <p:notesSz cx="75692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theme" Target="/ppt/theme/theme1.xml" Id="rId2" /><Relationship Type="http://schemas.openxmlformats.org/officeDocument/2006/relationships/viewProps" Target="/ppt/viewProps.xml" Id="rId3" /><Relationship Type="http://schemas.openxmlformats.org/officeDocument/2006/relationships/presProps" Target="/ppt/presProps.xml" Id="rId4" /><Relationship Type="http://schemas.openxmlformats.org/officeDocument/2006/relationships/tableStyles" Target="/ppt/tableStyles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Relationship Type="http://schemas.openxmlformats.org/officeDocument/2006/relationships/slide" Target="/ppt/slides/slide23.xml" Id="rId28" /><Relationship Type="http://schemas.openxmlformats.org/officeDocument/2006/relationships/slide" Target="/ppt/slides/slide24.xml" Id="rId29" /><Relationship Type="http://schemas.openxmlformats.org/officeDocument/2006/relationships/slide" Target="/ppt/slides/slide25.xml" Id="rId30" /><Relationship Type="http://schemas.openxmlformats.org/officeDocument/2006/relationships/slide" Target="/ppt/slides/slide26.xml" Id="rId31" /><Relationship Type="http://schemas.openxmlformats.org/officeDocument/2006/relationships/slide" Target="/ppt/slides/slide27.xml" Id="rId32" /><Relationship Type="http://schemas.openxmlformats.org/officeDocument/2006/relationships/slide" Target="/ppt/slides/slide28.xml" Id="rId33" /><Relationship Type="http://schemas.openxmlformats.org/officeDocument/2006/relationships/slide" Target="/ppt/slides/slide29.xml" Id="rId34" /><Relationship Type="http://schemas.openxmlformats.org/officeDocument/2006/relationships/slide" Target="/ppt/slides/slide30.xml" Id="rId35" /><Relationship Type="http://schemas.openxmlformats.org/officeDocument/2006/relationships/slide" Target="/ppt/slides/slide31.xml" Id="rId36" /><Relationship Type="http://schemas.openxmlformats.org/officeDocument/2006/relationships/slide" Target="/ppt/slides/slide32.xml" Id="rId37" /><Relationship Type="http://schemas.openxmlformats.org/officeDocument/2006/relationships/slide" Target="/ppt/slides/slide33.xml" Id="rId38" /><Relationship Type="http://schemas.openxmlformats.org/officeDocument/2006/relationships/slide" Target="/ppt/slides/slide34.xml" Id="rId39" /><Relationship Type="http://schemas.openxmlformats.org/officeDocument/2006/relationships/slide" Target="/ppt/slides/slide35.xml" Id="rId40" /><Relationship Type="http://schemas.openxmlformats.org/officeDocument/2006/relationships/slide" Target="/ppt/slides/slide36.xml" Id="rId4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5" /><Relationship Type="http://schemas.openxmlformats.org/officeDocument/2006/relationships/theme" Target="/ppt/theme/theme1.xml" Id="rId6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50768"/>
            <a:ext cx="242214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.png" Id="rId2" /><Relationship Type="http://schemas.openxmlformats.org/officeDocument/2006/relationships/image" Target="/ppt/media/image2.png" Id="rId3" /><Relationship Type="http://schemas.openxmlformats.org/officeDocument/2006/relationships/image" Target="/ppt/media/image3.jpg" Id="rId4" /><Relationship Type="http://schemas.openxmlformats.org/officeDocument/2006/relationships/image" Target="/ppt/media/image4.jpg" Id="rId5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.jp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0.jpg" Id="rId2" /><Relationship Type="http://schemas.openxmlformats.org/officeDocument/2006/relationships/image" Target="/ppt/media/image11.jpg" Id="rId3" /><Relationship Type="http://schemas.openxmlformats.org/officeDocument/2006/relationships/image" Target="/ppt/media/image12.jpg" Id="rId4" /><Relationship Type="http://schemas.openxmlformats.org/officeDocument/2006/relationships/image" Target="/ppt/media/image13.jpg" Id="rId5" /><Relationship Type="http://schemas.openxmlformats.org/officeDocument/2006/relationships/image" Target="/ppt/media/image14.jpg" Id="rId6" /><Relationship Type="http://schemas.openxmlformats.org/officeDocument/2006/relationships/image" Target="/ppt/media/image15.jpg" Id="rId7" /><Relationship Type="http://schemas.openxmlformats.org/officeDocument/2006/relationships/image" Target="/ppt/media/image16.jpg" Id="rId8" /><Relationship Type="http://schemas.openxmlformats.org/officeDocument/2006/relationships/image" Target="/ppt/media/image17.jpg" Id="rId9" /><Relationship Type="http://schemas.openxmlformats.org/officeDocument/2006/relationships/image" Target="/ppt/media/image18.jpg" Id="rId10" /><Relationship Type="http://schemas.openxmlformats.org/officeDocument/2006/relationships/image" Target="/ppt/media/image19.jpg" Id="rId11" /><Relationship Type="http://schemas.openxmlformats.org/officeDocument/2006/relationships/image" Target="/ppt/media/image20.jpg" Id="rId12" /><Relationship Type="http://schemas.openxmlformats.org/officeDocument/2006/relationships/image" Target="/ppt/media/image21.jpg" Id="rId13" /><Relationship Type="http://schemas.openxmlformats.org/officeDocument/2006/relationships/image" Target="/ppt/media/image22.jpg" Id="rId14" /><Relationship Type="http://schemas.openxmlformats.org/officeDocument/2006/relationships/image" Target="/ppt/media/image23.jpg" Id="rId15" /><Relationship Type="http://schemas.openxmlformats.org/officeDocument/2006/relationships/image" Target="/ppt/media/image24.jpg" Id="rId16" /><Relationship Type="http://schemas.openxmlformats.org/officeDocument/2006/relationships/image" Target="/ppt/media/image25.jpg" Id="rId17" /><Relationship Type="http://schemas.openxmlformats.org/officeDocument/2006/relationships/image" Target="/ppt/media/image26.jpg" Id="rId18" /><Relationship Type="http://schemas.openxmlformats.org/officeDocument/2006/relationships/image" Target="/ppt/media/image27.jpg" Id="rId19" /><Relationship Type="http://schemas.openxmlformats.org/officeDocument/2006/relationships/image" Target="/ppt/media/image28.jpg" Id="rId20" /><Relationship Type="http://schemas.openxmlformats.org/officeDocument/2006/relationships/image" Target="/ppt/media/image29.jpg" Id="rId21" /><Relationship Type="http://schemas.openxmlformats.org/officeDocument/2006/relationships/image" Target="/ppt/media/image30.jpg" Id="rId22" /><Relationship Type="http://schemas.openxmlformats.org/officeDocument/2006/relationships/image" Target="/ppt/media/image31.jpg" Id="rId23" /><Relationship Type="http://schemas.openxmlformats.org/officeDocument/2006/relationships/image" Target="/ppt/media/image32.jpg" Id="rId24" /><Relationship Type="http://schemas.openxmlformats.org/officeDocument/2006/relationships/image" Target="/ppt/media/image33.jpg" Id="rId25" /><Relationship Type="http://schemas.openxmlformats.org/officeDocument/2006/relationships/image" Target="/ppt/media/image34.jpg" Id="rId26" /><Relationship Type="http://schemas.openxmlformats.org/officeDocument/2006/relationships/image" Target="/ppt/media/image35.jpg" Id="rId27" /><Relationship Type="http://schemas.openxmlformats.org/officeDocument/2006/relationships/image" Target="/ppt/media/image36.jpg" Id="rId28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7.jp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8.jp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9.jp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0.jp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1.jp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2.jp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3.jp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4.jp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jpg" Id="rId2" /><Relationship Type="http://schemas.openxmlformats.org/officeDocument/2006/relationships/image" Target="/ppt/media/image6.jpg" Id="rId3" /><Relationship Type="http://schemas.openxmlformats.org/officeDocument/2006/relationships/image" Target="/ppt/media/image7.jpg" Id="rId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5.jp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6.jp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7.jpg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8.jpg" Id="rId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9.jpg" Id="rId2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0.png" Id="rId2" /><Relationship Type="http://schemas.openxmlformats.org/officeDocument/2006/relationships/image" Target="/ppt/media/image51.png" Id="rId3" /><Relationship Type="http://schemas.openxmlformats.org/officeDocument/2006/relationships/image" Target="/ppt/media/image52.png" Id="rId4" /><Relationship Type="http://schemas.openxmlformats.org/officeDocument/2006/relationships/image" Target="/ppt/media/image53.png" Id="rId5" /><Relationship Type="http://schemas.openxmlformats.org/officeDocument/2006/relationships/image" Target="/ppt/media/image54.png" Id="rId6" /><Relationship Type="http://schemas.openxmlformats.org/officeDocument/2006/relationships/image" Target="/ppt/media/image55.png" Id="rId7" /><Relationship Type="http://schemas.openxmlformats.org/officeDocument/2006/relationships/image" Target="/ppt/media/image56.png" Id="rId8" /><Relationship Type="http://schemas.openxmlformats.org/officeDocument/2006/relationships/image" Target="/ppt/media/image57.png" Id="rId9" /><Relationship Type="http://schemas.openxmlformats.org/officeDocument/2006/relationships/image" Target="/ppt/media/image58.png" Id="rId10" /><Relationship Type="http://schemas.openxmlformats.org/officeDocument/2006/relationships/image" Target="/ppt/media/image59.jpg" Id="rId11" /><Relationship Type="http://schemas.openxmlformats.org/officeDocument/2006/relationships/image" Target="/ppt/media/image60.jpg" Id="rId12" /><Relationship Type="http://schemas.openxmlformats.org/officeDocument/2006/relationships/image" Target="/ppt/media/image61.png" Id="rId13" /><Relationship Type="http://schemas.openxmlformats.org/officeDocument/2006/relationships/image" Target="/ppt/media/image62.png" Id="rId14" /><Relationship Type="http://schemas.openxmlformats.org/officeDocument/2006/relationships/image" Target="/ppt/media/image63.jpg" Id="rId15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64.jpg" Id="rId2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65.jpg" Id="rId2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66.jpg" Id="rId2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67.png" Id="rId2" /><Relationship Type="http://schemas.openxmlformats.org/officeDocument/2006/relationships/image" Target="/ppt/media/image68.png" Id="rId3" /><Relationship Type="http://schemas.openxmlformats.org/officeDocument/2006/relationships/image" Target="/ppt/media/image69.png" Id="rId4" /><Relationship Type="http://schemas.openxmlformats.org/officeDocument/2006/relationships/image" Target="/ppt/media/image70.png" Id="rId5" /><Relationship Type="http://schemas.openxmlformats.org/officeDocument/2006/relationships/image" Target="/ppt/media/image71.png" Id="rId6" /><Relationship Type="http://schemas.openxmlformats.org/officeDocument/2006/relationships/image" Target="/ppt/media/image72.png" Id="rId7" /><Relationship Type="http://schemas.openxmlformats.org/officeDocument/2006/relationships/image" Target="/ppt/media/image73.png" Id="rId8" /><Relationship Type="http://schemas.openxmlformats.org/officeDocument/2006/relationships/image" Target="/ppt/media/image74.png" Id="rId9" /><Relationship Type="http://schemas.openxmlformats.org/officeDocument/2006/relationships/image" Target="/ppt/media/image75.png" Id="rId10" /><Relationship Type="http://schemas.openxmlformats.org/officeDocument/2006/relationships/image" Target="/ppt/media/image76.jpg" Id="rId11" /><Relationship Type="http://schemas.openxmlformats.org/officeDocument/2006/relationships/image" Target="/ppt/media/image77.png" Id="rId12" /><Relationship Type="http://schemas.openxmlformats.org/officeDocument/2006/relationships/image" Target="/ppt/media/image78.jpg" Id="rId13" /><Relationship Type="http://schemas.openxmlformats.org/officeDocument/2006/relationships/image" Target="/ppt/media/image79.png" Id="rId14" /><Relationship Type="http://schemas.openxmlformats.org/officeDocument/2006/relationships/image" Target="/ppt/media/image80.jpg" Id="rId15" /><Relationship Type="http://schemas.openxmlformats.org/officeDocument/2006/relationships/image" Target="/ppt/media/image81.png" Id="rId16" /><Relationship Type="http://schemas.openxmlformats.org/officeDocument/2006/relationships/image" Target="/ppt/media/image82.png" Id="rId17" /><Relationship Type="http://schemas.openxmlformats.org/officeDocument/2006/relationships/image" Target="/ppt/media/image83.png" Id="rId18" /><Relationship Type="http://schemas.openxmlformats.org/officeDocument/2006/relationships/image" Target="/ppt/media/image84.jpg" Id="rId19" /><Relationship Type="http://schemas.openxmlformats.org/officeDocument/2006/relationships/image" Target="/ppt/media/image85.png" Id="rId20" /><Relationship Type="http://schemas.openxmlformats.org/officeDocument/2006/relationships/image" Target="/ppt/media/image86.png" Id="rId21" /><Relationship Type="http://schemas.openxmlformats.org/officeDocument/2006/relationships/image" Target="/ppt/media/image87.png" Id="rId22" /><Relationship Type="http://schemas.openxmlformats.org/officeDocument/2006/relationships/image" Target="/ppt/media/image88.png" Id="rId23" /><Relationship Type="http://schemas.openxmlformats.org/officeDocument/2006/relationships/image" Target="/ppt/media/image89.jpg" Id="rId24" /><Relationship Type="http://schemas.openxmlformats.org/officeDocument/2006/relationships/image" Target="/ppt/media/image90.jpg" Id="rId25" /><Relationship Type="http://schemas.openxmlformats.org/officeDocument/2006/relationships/image" Target="/ppt/media/image91.png" Id="rId26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2.png" Id="rId2" /><Relationship Type="http://schemas.openxmlformats.org/officeDocument/2006/relationships/image" Target="/ppt/media/image93.jpg" Id="rId3" /><Relationship Type="http://schemas.openxmlformats.org/officeDocument/2006/relationships/image" Target="/ppt/media/image94.png" Id="rId4" /><Relationship Type="http://schemas.openxmlformats.org/officeDocument/2006/relationships/image" Target="/ppt/media/image95.jpg" Id="rId5" /><Relationship Type="http://schemas.openxmlformats.org/officeDocument/2006/relationships/image" Target="/ppt/media/image96.png" Id="rId6" /><Relationship Type="http://schemas.openxmlformats.org/officeDocument/2006/relationships/image" Target="/ppt/media/image97.jpg" Id="rId7" /><Relationship Type="http://schemas.openxmlformats.org/officeDocument/2006/relationships/image" Target="/ppt/media/image98.jpg" Id="rId8" /><Relationship Type="http://schemas.openxmlformats.org/officeDocument/2006/relationships/image" Target="/ppt/media/image99.png" Id="rId9" /><Relationship Type="http://schemas.openxmlformats.org/officeDocument/2006/relationships/image" Target="/ppt/media/image100.jpg" Id="rId10" /><Relationship Type="http://schemas.openxmlformats.org/officeDocument/2006/relationships/image" Target="/ppt/media/image101.png" Id="rId11" /><Relationship Type="http://schemas.openxmlformats.org/officeDocument/2006/relationships/image" Target="/ppt/media/image102.jpg" Id="rId12" /><Relationship Type="http://schemas.openxmlformats.org/officeDocument/2006/relationships/image" Target="/ppt/media/image103.jpg" Id="rId13" /><Relationship Type="http://schemas.openxmlformats.org/officeDocument/2006/relationships/image" Target="/ppt/media/image104.jpg" Id="rId1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05.jpg" Id="rId2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06.jpg" Id="rId2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07.jpg" Id="rId2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08.png" Id="rId2" /><Relationship Type="http://schemas.openxmlformats.org/officeDocument/2006/relationships/image" Target="/ppt/media/image109.png" Id="rId3" /><Relationship Type="http://schemas.openxmlformats.org/officeDocument/2006/relationships/image" Target="/ppt/media/image110.png" Id="rId4" /><Relationship Type="http://schemas.openxmlformats.org/officeDocument/2006/relationships/image" Target="/ppt/media/image111.jpg" Id="rId5" /><Relationship Type="http://schemas.openxmlformats.org/officeDocument/2006/relationships/image" Target="/ppt/media/image112.jpg" Id="rId6" /><Relationship Type="http://schemas.openxmlformats.org/officeDocument/2006/relationships/image" Target="/ppt/media/image113.jpg" Id="rId7" /><Relationship Type="http://schemas.openxmlformats.org/officeDocument/2006/relationships/image" Target="/ppt/media/image114.jpg" Id="rId8" /><Relationship Type="http://schemas.openxmlformats.org/officeDocument/2006/relationships/image" Target="/ppt/media/image115.jpg" Id="rId9" /><Relationship Type="http://schemas.openxmlformats.org/officeDocument/2006/relationships/image" Target="/ppt/media/image116.jpg" Id="rId10" /><Relationship Type="http://schemas.openxmlformats.org/officeDocument/2006/relationships/image" Target="/ppt/media/image117.png" Id="rId11" /><Relationship Type="http://schemas.openxmlformats.org/officeDocument/2006/relationships/image" Target="/ppt/media/image118.jpg" Id="rId12" /><Relationship Type="http://schemas.openxmlformats.org/officeDocument/2006/relationships/image" Target="/ppt/media/image119.jpg" Id="rId13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20.png" Id="rId2" /><Relationship Type="http://schemas.openxmlformats.org/officeDocument/2006/relationships/image" Target="/ppt/media/image121.png" Id="rId3" /><Relationship Type="http://schemas.openxmlformats.org/officeDocument/2006/relationships/image" Target="/ppt/media/image122.png" Id="rId4" /><Relationship Type="http://schemas.openxmlformats.org/officeDocument/2006/relationships/image" Target="/ppt/media/image123.png" Id="rId5" /><Relationship Type="http://schemas.openxmlformats.org/officeDocument/2006/relationships/image" Target="/ppt/media/image124.png" Id="rId6" /><Relationship Type="http://schemas.openxmlformats.org/officeDocument/2006/relationships/image" Target="/ppt/media/image125.png" Id="rId7" /><Relationship Type="http://schemas.openxmlformats.org/officeDocument/2006/relationships/image" Target="/ppt/media/image126.png" Id="rId8" /><Relationship Type="http://schemas.openxmlformats.org/officeDocument/2006/relationships/image" Target="/ppt/media/image127.png" Id="rId9" /><Relationship Type="http://schemas.openxmlformats.org/officeDocument/2006/relationships/image" Target="/ppt/media/image128.jpg" Id="rId10" /><Relationship Type="http://schemas.openxmlformats.org/officeDocument/2006/relationships/image" Target="/ppt/media/image129.jpg" Id="rId11" /><Relationship Type="http://schemas.openxmlformats.org/officeDocument/2006/relationships/image" Target="/ppt/media/image130.jpg" Id="rId12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31.jp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hyperlink" Target="mailto:(pradeepait2024@gmail.com" TargetMode="External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hyperlink" Target="mailto:(pradeepait2024@gmail.com" TargetMode="Externa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hyperlink" Target="mailto:(pradeepait2024@gmail.com" TargetMode="External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hyperlink" Target="mailto:(pradeepait2024@gmail.com" TargetMode="Externa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hyperlink" Target="mailto:(pradeepait2024@gmail.com" TargetMode="External" Id="rId3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05000" y="2606675"/>
            <a:ext cx="3700779" cy="379730"/>
            <a:chOff x="1905000" y="2606675"/>
            <a:chExt cx="3700779" cy="379730"/>
          </a:xfrm>
        </p:grpSpPr>
        <p:sp>
          <p:nvSpPr>
            <p:cNvPr id="3" name="object 3" descr=""/>
            <p:cNvSpPr/>
            <p:nvPr/>
          </p:nvSpPr>
          <p:spPr>
            <a:xfrm>
              <a:off x="1905000" y="2606674"/>
              <a:ext cx="3700779" cy="379730"/>
            </a:xfrm>
            <a:custGeom>
              <a:avLst/>
              <a:gdLst/>
              <a:ahLst/>
              <a:cxnLst/>
              <a:rect l="l" t="t" r="r" b="b"/>
              <a:pathLst>
                <a:path w="3700779" h="379730">
                  <a:moveTo>
                    <a:pt x="3700780" y="0"/>
                  </a:moveTo>
                  <a:lnTo>
                    <a:pt x="3688207" y="0"/>
                  </a:lnTo>
                  <a:lnTo>
                    <a:pt x="3688207" y="12700"/>
                  </a:lnTo>
                  <a:lnTo>
                    <a:pt x="3688207" y="367030"/>
                  </a:lnTo>
                  <a:lnTo>
                    <a:pt x="12573" y="367030"/>
                  </a:lnTo>
                  <a:lnTo>
                    <a:pt x="12573" y="12700"/>
                  </a:lnTo>
                  <a:lnTo>
                    <a:pt x="3688207" y="12700"/>
                  </a:lnTo>
                  <a:lnTo>
                    <a:pt x="3688207" y="0"/>
                  </a:lnTo>
                  <a:lnTo>
                    <a:pt x="0" y="0"/>
                  </a:lnTo>
                  <a:lnTo>
                    <a:pt x="0" y="379730"/>
                  </a:lnTo>
                  <a:lnTo>
                    <a:pt x="3700780" y="379730"/>
                  </a:lnTo>
                  <a:lnTo>
                    <a:pt x="3700780" y="373380"/>
                  </a:lnTo>
                  <a:lnTo>
                    <a:pt x="3700780" y="367030"/>
                  </a:lnTo>
                  <a:lnTo>
                    <a:pt x="3700780" y="12700"/>
                  </a:lnTo>
                  <a:lnTo>
                    <a:pt x="3700780" y="6350"/>
                  </a:lnTo>
                  <a:lnTo>
                    <a:pt x="3700780" y="0"/>
                  </a:lnTo>
                  <a:close/>
                </a:path>
              </a:pathLst>
            </a:custGeom>
            <a:solidFill>
              <a:srgbClr val="C2D29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2988" y="2719793"/>
              <a:ext cx="723480" cy="2666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1250" y="2719793"/>
              <a:ext cx="1152664" cy="251040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3853916" y="5047983"/>
            <a:ext cx="2989580" cy="1160145"/>
          </a:xfrm>
          <a:custGeom>
            <a:avLst/>
            <a:gdLst/>
            <a:ahLst/>
            <a:cxnLst/>
            <a:rect l="l" t="t" r="r" b="b"/>
            <a:pathLst>
              <a:path w="2989579" h="1160145">
                <a:moveTo>
                  <a:pt x="2985312" y="1159802"/>
                </a:moveTo>
                <a:lnTo>
                  <a:pt x="3809" y="1159802"/>
                </a:lnTo>
                <a:lnTo>
                  <a:pt x="2349" y="1159510"/>
                </a:lnTo>
                <a:lnTo>
                  <a:pt x="1104" y="1158684"/>
                </a:lnTo>
                <a:lnTo>
                  <a:pt x="279" y="1157452"/>
                </a:lnTo>
                <a:lnTo>
                  <a:pt x="0" y="1155992"/>
                </a:lnTo>
                <a:lnTo>
                  <a:pt x="0" y="3810"/>
                </a:lnTo>
                <a:lnTo>
                  <a:pt x="279" y="2349"/>
                </a:lnTo>
                <a:lnTo>
                  <a:pt x="1104" y="1117"/>
                </a:lnTo>
                <a:lnTo>
                  <a:pt x="2349" y="292"/>
                </a:lnTo>
                <a:lnTo>
                  <a:pt x="3809" y="0"/>
                </a:lnTo>
                <a:lnTo>
                  <a:pt x="2985312" y="0"/>
                </a:lnTo>
                <a:lnTo>
                  <a:pt x="2986773" y="292"/>
                </a:lnTo>
                <a:lnTo>
                  <a:pt x="2988005" y="1117"/>
                </a:lnTo>
                <a:lnTo>
                  <a:pt x="2988830" y="2349"/>
                </a:lnTo>
                <a:lnTo>
                  <a:pt x="2989122" y="3810"/>
                </a:lnTo>
                <a:lnTo>
                  <a:pt x="7607" y="3810"/>
                </a:lnTo>
                <a:lnTo>
                  <a:pt x="3809" y="7620"/>
                </a:lnTo>
                <a:lnTo>
                  <a:pt x="7607" y="7620"/>
                </a:lnTo>
                <a:lnTo>
                  <a:pt x="7607" y="1152182"/>
                </a:lnTo>
                <a:lnTo>
                  <a:pt x="3809" y="1152182"/>
                </a:lnTo>
                <a:lnTo>
                  <a:pt x="7607" y="1155992"/>
                </a:lnTo>
                <a:lnTo>
                  <a:pt x="2989122" y="1155992"/>
                </a:lnTo>
                <a:lnTo>
                  <a:pt x="2988830" y="1157452"/>
                </a:lnTo>
                <a:lnTo>
                  <a:pt x="2988005" y="1158684"/>
                </a:lnTo>
                <a:lnTo>
                  <a:pt x="2986773" y="1159510"/>
                </a:lnTo>
                <a:lnTo>
                  <a:pt x="2985312" y="1159802"/>
                </a:lnTo>
                <a:close/>
              </a:path>
              <a:path w="2989579" h="1160145">
                <a:moveTo>
                  <a:pt x="7607" y="7620"/>
                </a:moveTo>
                <a:lnTo>
                  <a:pt x="3809" y="7620"/>
                </a:lnTo>
                <a:lnTo>
                  <a:pt x="7607" y="3810"/>
                </a:lnTo>
                <a:lnTo>
                  <a:pt x="7607" y="7620"/>
                </a:lnTo>
                <a:close/>
              </a:path>
              <a:path w="2989579" h="1160145">
                <a:moveTo>
                  <a:pt x="2981502" y="7620"/>
                </a:moveTo>
                <a:lnTo>
                  <a:pt x="7607" y="7620"/>
                </a:lnTo>
                <a:lnTo>
                  <a:pt x="7607" y="3810"/>
                </a:lnTo>
                <a:lnTo>
                  <a:pt x="2981502" y="3810"/>
                </a:lnTo>
                <a:lnTo>
                  <a:pt x="2981502" y="7620"/>
                </a:lnTo>
                <a:close/>
              </a:path>
              <a:path w="2989579" h="1160145">
                <a:moveTo>
                  <a:pt x="2981502" y="1155992"/>
                </a:moveTo>
                <a:lnTo>
                  <a:pt x="2981502" y="3810"/>
                </a:lnTo>
                <a:lnTo>
                  <a:pt x="2985312" y="7620"/>
                </a:lnTo>
                <a:lnTo>
                  <a:pt x="2989122" y="7620"/>
                </a:lnTo>
                <a:lnTo>
                  <a:pt x="2989122" y="1152182"/>
                </a:lnTo>
                <a:lnTo>
                  <a:pt x="2985312" y="1152182"/>
                </a:lnTo>
                <a:lnTo>
                  <a:pt x="2981502" y="1155992"/>
                </a:lnTo>
                <a:close/>
              </a:path>
              <a:path w="2989579" h="1160145">
                <a:moveTo>
                  <a:pt x="2989122" y="7620"/>
                </a:moveTo>
                <a:lnTo>
                  <a:pt x="2985312" y="7620"/>
                </a:lnTo>
                <a:lnTo>
                  <a:pt x="2981502" y="3810"/>
                </a:lnTo>
                <a:lnTo>
                  <a:pt x="2989122" y="3810"/>
                </a:lnTo>
                <a:lnTo>
                  <a:pt x="2989122" y="7620"/>
                </a:lnTo>
                <a:close/>
              </a:path>
              <a:path w="2989579" h="1160145">
                <a:moveTo>
                  <a:pt x="7607" y="1155992"/>
                </a:moveTo>
                <a:lnTo>
                  <a:pt x="3809" y="1152182"/>
                </a:lnTo>
                <a:lnTo>
                  <a:pt x="7607" y="1152182"/>
                </a:lnTo>
                <a:lnTo>
                  <a:pt x="7607" y="1155992"/>
                </a:lnTo>
                <a:close/>
              </a:path>
              <a:path w="2989579" h="1160145">
                <a:moveTo>
                  <a:pt x="2981502" y="1155992"/>
                </a:moveTo>
                <a:lnTo>
                  <a:pt x="7607" y="1155992"/>
                </a:lnTo>
                <a:lnTo>
                  <a:pt x="7607" y="1152182"/>
                </a:lnTo>
                <a:lnTo>
                  <a:pt x="2981502" y="1152182"/>
                </a:lnTo>
                <a:lnTo>
                  <a:pt x="2981502" y="1155992"/>
                </a:lnTo>
                <a:close/>
              </a:path>
              <a:path w="2989579" h="1160145">
                <a:moveTo>
                  <a:pt x="2989122" y="1155992"/>
                </a:moveTo>
                <a:lnTo>
                  <a:pt x="2981502" y="1155992"/>
                </a:lnTo>
                <a:lnTo>
                  <a:pt x="2985312" y="1152182"/>
                </a:lnTo>
                <a:lnTo>
                  <a:pt x="2989122" y="1152182"/>
                </a:lnTo>
                <a:lnTo>
                  <a:pt x="2989122" y="1155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190581" y="5028933"/>
            <a:ext cx="2314575" cy="10140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ts val="1639"/>
              </a:lnSpc>
              <a:spcBef>
                <a:spcPts val="105"/>
              </a:spcBef>
            </a:pPr>
            <a:r>
              <a:rPr dirty="0" sz="1400" spc="-25" b="1">
                <a:latin typeface="Times New Roman"/>
                <a:cs typeface="Times New Roman"/>
              </a:rPr>
              <a:t>HOD</a:t>
            </a:r>
            <a:endParaRPr sz="1400">
              <a:latin typeface="Times New Roman"/>
              <a:cs typeface="Times New Roman"/>
            </a:endParaRPr>
          </a:p>
          <a:p>
            <a:pPr algn="ctr" marL="5715">
              <a:lnSpc>
                <a:spcPts val="1855"/>
              </a:lnSpc>
            </a:pPr>
            <a:r>
              <a:rPr dirty="0" sz="1600" spc="-35" b="1">
                <a:solidFill>
                  <a:srgbClr val="FF0000"/>
                </a:solidFill>
                <a:latin typeface="Times New Roman"/>
                <a:cs typeface="Times New Roman"/>
              </a:rPr>
              <a:t>Dr.</a:t>
            </a:r>
            <a:r>
              <a:rPr dirty="0" sz="1600" spc="-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60" b="1">
                <a:solidFill>
                  <a:srgbClr val="FF0000"/>
                </a:solidFill>
                <a:latin typeface="Times New Roman"/>
                <a:cs typeface="Times New Roman"/>
              </a:rPr>
              <a:t>Somashekhar</a:t>
            </a:r>
            <a:r>
              <a:rPr dirty="0" sz="1600" spc="-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z="16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  <a:p>
            <a:pPr marL="1449705">
              <a:lnSpc>
                <a:spcPts val="1205"/>
              </a:lnSpc>
            </a:pPr>
            <a:r>
              <a:rPr dirty="0" sz="1050" b="1">
                <a:solidFill>
                  <a:srgbClr val="6E2E9F"/>
                </a:solidFill>
                <a:latin typeface="Times New Roman"/>
                <a:cs typeface="Times New Roman"/>
              </a:rPr>
              <a:t>M.Tech.,</a:t>
            </a:r>
            <a:r>
              <a:rPr dirty="0" sz="1050" spc="-45" b="1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dirty="0" sz="1050" spc="-20" b="1">
                <a:solidFill>
                  <a:srgbClr val="6E2E9F"/>
                </a:solidFill>
                <a:latin typeface="Times New Roman"/>
                <a:cs typeface="Times New Roman"/>
              </a:rPr>
              <a:t>Ph.D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ts val="1435"/>
              </a:lnSpc>
            </a:pPr>
            <a:r>
              <a:rPr dirty="0" sz="1250">
                <a:latin typeface="Times New Roman"/>
                <a:cs typeface="Times New Roman"/>
              </a:rPr>
              <a:t>Professor</a:t>
            </a:r>
            <a:r>
              <a:rPr dirty="0" sz="1250" spc="-2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&amp;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HOD.,</a:t>
            </a:r>
            <a:r>
              <a:rPr dirty="0" sz="1250" spc="-2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Dept.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of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E&amp;CE,</a:t>
            </a: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ts val="1639"/>
              </a:lnSpc>
            </a:pPr>
            <a:r>
              <a:rPr dirty="0" sz="1400">
                <a:latin typeface="Times New Roman"/>
                <a:cs typeface="Times New Roman"/>
              </a:rPr>
              <a:t>AIT,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Tumkur.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86181" y="5047983"/>
            <a:ext cx="3275965" cy="1160145"/>
          </a:xfrm>
          <a:custGeom>
            <a:avLst/>
            <a:gdLst/>
            <a:ahLst/>
            <a:cxnLst/>
            <a:rect l="l" t="t" r="r" b="b"/>
            <a:pathLst>
              <a:path w="3275965" h="1160145">
                <a:moveTo>
                  <a:pt x="3271545" y="1159802"/>
                </a:moveTo>
                <a:lnTo>
                  <a:pt x="3810" y="1159802"/>
                </a:lnTo>
                <a:lnTo>
                  <a:pt x="2349" y="1159510"/>
                </a:lnTo>
                <a:lnTo>
                  <a:pt x="1117" y="1158684"/>
                </a:lnTo>
                <a:lnTo>
                  <a:pt x="292" y="1157452"/>
                </a:lnTo>
                <a:lnTo>
                  <a:pt x="0" y="1155992"/>
                </a:lnTo>
                <a:lnTo>
                  <a:pt x="0" y="3810"/>
                </a:lnTo>
                <a:lnTo>
                  <a:pt x="292" y="2349"/>
                </a:lnTo>
                <a:lnTo>
                  <a:pt x="1117" y="1117"/>
                </a:lnTo>
                <a:lnTo>
                  <a:pt x="2349" y="292"/>
                </a:lnTo>
                <a:lnTo>
                  <a:pt x="3810" y="0"/>
                </a:lnTo>
                <a:lnTo>
                  <a:pt x="3271545" y="0"/>
                </a:lnTo>
                <a:lnTo>
                  <a:pt x="3272993" y="292"/>
                </a:lnTo>
                <a:lnTo>
                  <a:pt x="3274237" y="1117"/>
                </a:lnTo>
                <a:lnTo>
                  <a:pt x="3275063" y="2349"/>
                </a:lnTo>
                <a:lnTo>
                  <a:pt x="3275355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1152182"/>
                </a:lnTo>
                <a:lnTo>
                  <a:pt x="3810" y="1152182"/>
                </a:lnTo>
                <a:lnTo>
                  <a:pt x="7620" y="1155992"/>
                </a:lnTo>
                <a:lnTo>
                  <a:pt x="3275355" y="1155992"/>
                </a:lnTo>
                <a:lnTo>
                  <a:pt x="3275063" y="1157452"/>
                </a:lnTo>
                <a:lnTo>
                  <a:pt x="3274237" y="1158684"/>
                </a:lnTo>
                <a:lnTo>
                  <a:pt x="3272993" y="1159510"/>
                </a:lnTo>
                <a:lnTo>
                  <a:pt x="3271545" y="1159802"/>
                </a:lnTo>
                <a:close/>
              </a:path>
              <a:path w="3275965" h="1160145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3275965" h="1160145">
                <a:moveTo>
                  <a:pt x="3267735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3267735" y="3810"/>
                </a:lnTo>
                <a:lnTo>
                  <a:pt x="3267735" y="7620"/>
                </a:lnTo>
                <a:close/>
              </a:path>
              <a:path w="3275965" h="1160145">
                <a:moveTo>
                  <a:pt x="3267735" y="1155992"/>
                </a:moveTo>
                <a:lnTo>
                  <a:pt x="3267735" y="3810"/>
                </a:lnTo>
                <a:lnTo>
                  <a:pt x="3271545" y="7620"/>
                </a:lnTo>
                <a:lnTo>
                  <a:pt x="3275355" y="7620"/>
                </a:lnTo>
                <a:lnTo>
                  <a:pt x="3275355" y="1152182"/>
                </a:lnTo>
                <a:lnTo>
                  <a:pt x="3271545" y="1152182"/>
                </a:lnTo>
                <a:lnTo>
                  <a:pt x="3267735" y="1155992"/>
                </a:lnTo>
                <a:close/>
              </a:path>
              <a:path w="3275965" h="1160145">
                <a:moveTo>
                  <a:pt x="3275355" y="7620"/>
                </a:moveTo>
                <a:lnTo>
                  <a:pt x="3271545" y="7620"/>
                </a:lnTo>
                <a:lnTo>
                  <a:pt x="3267735" y="3810"/>
                </a:lnTo>
                <a:lnTo>
                  <a:pt x="3275355" y="3810"/>
                </a:lnTo>
                <a:lnTo>
                  <a:pt x="3275355" y="7620"/>
                </a:lnTo>
                <a:close/>
              </a:path>
              <a:path w="3275965" h="1160145">
                <a:moveTo>
                  <a:pt x="7620" y="1155992"/>
                </a:moveTo>
                <a:lnTo>
                  <a:pt x="3810" y="1152182"/>
                </a:lnTo>
                <a:lnTo>
                  <a:pt x="7620" y="1152182"/>
                </a:lnTo>
                <a:lnTo>
                  <a:pt x="7620" y="1155992"/>
                </a:lnTo>
                <a:close/>
              </a:path>
              <a:path w="3275965" h="1160145">
                <a:moveTo>
                  <a:pt x="3267735" y="1155992"/>
                </a:moveTo>
                <a:lnTo>
                  <a:pt x="7620" y="1155992"/>
                </a:lnTo>
                <a:lnTo>
                  <a:pt x="7620" y="1152182"/>
                </a:lnTo>
                <a:lnTo>
                  <a:pt x="3267735" y="1152182"/>
                </a:lnTo>
                <a:lnTo>
                  <a:pt x="3267735" y="1155992"/>
                </a:lnTo>
                <a:close/>
              </a:path>
              <a:path w="3275965" h="1160145">
                <a:moveTo>
                  <a:pt x="3275355" y="1155992"/>
                </a:moveTo>
                <a:lnTo>
                  <a:pt x="3267735" y="1155992"/>
                </a:lnTo>
                <a:lnTo>
                  <a:pt x="3271545" y="1152182"/>
                </a:lnTo>
                <a:lnTo>
                  <a:pt x="3275355" y="1152182"/>
                </a:lnTo>
                <a:lnTo>
                  <a:pt x="3275355" y="1155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87120" y="5029174"/>
            <a:ext cx="2619375" cy="1218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37795">
              <a:lnSpc>
                <a:spcPts val="1880"/>
              </a:lnSpc>
              <a:spcBef>
                <a:spcPts val="95"/>
              </a:spcBef>
            </a:pPr>
            <a:r>
              <a:rPr dirty="0" sz="1400" b="1">
                <a:latin typeface="Times New Roman"/>
                <a:cs typeface="Times New Roman"/>
              </a:rPr>
              <a:t>Prepared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by</a:t>
            </a:r>
            <a:r>
              <a:rPr dirty="0" sz="1600" spc="-25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algn="ctr" marR="132715">
              <a:lnSpc>
                <a:spcPts val="1860"/>
              </a:lnSpc>
            </a:pP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Prof.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Pradeep</a:t>
            </a:r>
            <a:r>
              <a:rPr dirty="0" sz="1600" spc="1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Kumara</a:t>
            </a:r>
            <a:r>
              <a:rPr dirty="0" sz="1600" spc="11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sz="1600" spc="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  <a:p>
            <a:pPr algn="r" marR="5080">
              <a:lnSpc>
                <a:spcPts val="1205"/>
              </a:lnSpc>
            </a:pPr>
            <a:r>
              <a:rPr dirty="0" sz="1050" b="1">
                <a:solidFill>
                  <a:srgbClr val="6E2E9F"/>
                </a:solidFill>
                <a:latin typeface="Times New Roman"/>
                <a:cs typeface="Times New Roman"/>
              </a:rPr>
              <a:t>B.E.,</a:t>
            </a:r>
            <a:r>
              <a:rPr dirty="0" sz="1050" spc="-35" b="1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dirty="0" sz="1050" spc="-10" b="1">
                <a:solidFill>
                  <a:srgbClr val="6E2E9F"/>
                </a:solidFill>
                <a:latin typeface="Times New Roman"/>
                <a:cs typeface="Times New Roman"/>
              </a:rPr>
              <a:t>M.Tech.</a:t>
            </a:r>
            <a:endParaRPr sz="1050">
              <a:latin typeface="Times New Roman"/>
              <a:cs typeface="Times New Roman"/>
            </a:endParaRPr>
          </a:p>
          <a:p>
            <a:pPr algn="ctr" marR="137795">
              <a:lnSpc>
                <a:spcPts val="1425"/>
              </a:lnSpc>
            </a:pPr>
            <a:r>
              <a:rPr dirty="0" sz="1250">
                <a:latin typeface="Times New Roman"/>
                <a:cs typeface="Times New Roman"/>
              </a:rPr>
              <a:t>Asst.</a:t>
            </a:r>
            <a:r>
              <a:rPr dirty="0" sz="1250" spc="-3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Professor.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Dept.</a:t>
            </a:r>
            <a:r>
              <a:rPr dirty="0" sz="1250" spc="-3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of</a:t>
            </a:r>
            <a:r>
              <a:rPr dirty="0" sz="1250" spc="-20">
                <a:latin typeface="Times New Roman"/>
                <a:cs typeface="Times New Roman"/>
              </a:rPr>
              <a:t> E&amp;CE,</a:t>
            </a:r>
            <a:endParaRPr sz="1250">
              <a:latin typeface="Times New Roman"/>
              <a:cs typeface="Times New Roman"/>
            </a:endParaRPr>
          </a:p>
          <a:p>
            <a:pPr algn="ctr" marR="139065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AIT,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Tumkur.</a:t>
            </a:r>
            <a:endParaRPr sz="1400">
              <a:latin typeface="Times New Roman"/>
              <a:cs typeface="Times New Roman"/>
            </a:endParaRPr>
          </a:p>
          <a:p>
            <a:pPr algn="ctr" marR="136525">
              <a:lnSpc>
                <a:spcPts val="1415"/>
              </a:lnSpc>
            </a:pPr>
            <a:r>
              <a:rPr dirty="0" sz="1200" spc="-5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2200" y="581796"/>
            <a:ext cx="5339715" cy="64706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VISVESVARAYA</a:t>
            </a:r>
            <a:r>
              <a:rPr dirty="0" sz="20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mbria"/>
                <a:cs typeface="Cambria"/>
              </a:rPr>
              <a:t>TECHNOLOGICAL</a:t>
            </a:r>
            <a:r>
              <a:rPr dirty="0" sz="20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UNIVERSITY</a:t>
            </a:r>
            <a:endParaRPr sz="2000">
              <a:latin typeface="Cambria"/>
              <a:cs typeface="Cambria"/>
            </a:endParaRPr>
          </a:p>
          <a:p>
            <a:pPr marL="1411605">
              <a:lnSpc>
                <a:spcPct val="100000"/>
              </a:lnSpc>
              <a:spcBef>
                <a:spcPts val="335"/>
              </a:spcBef>
            </a:pPr>
            <a:r>
              <a:rPr dirty="0" sz="1400" b="1">
                <a:latin typeface="Cambria"/>
                <a:cs typeface="Cambria"/>
              </a:rPr>
              <a:t>JNANA</a:t>
            </a:r>
            <a:r>
              <a:rPr dirty="0" sz="1400" spc="-40" b="1">
                <a:latin typeface="Cambria"/>
                <a:cs typeface="Cambria"/>
              </a:rPr>
              <a:t> </a:t>
            </a:r>
            <a:r>
              <a:rPr dirty="0" sz="1400" spc="-10" b="1">
                <a:latin typeface="Cambria"/>
                <a:cs typeface="Cambria"/>
              </a:rPr>
              <a:t>SANGAMA,</a:t>
            </a:r>
            <a:r>
              <a:rPr dirty="0" sz="1400" spc="-75" b="1">
                <a:latin typeface="Cambria"/>
                <a:cs typeface="Cambria"/>
              </a:rPr>
              <a:t> </a:t>
            </a:r>
            <a:r>
              <a:rPr dirty="0" sz="1400" spc="-10" b="1">
                <a:latin typeface="Cambria"/>
                <a:cs typeface="Cambria"/>
              </a:rPr>
              <a:t>BELGAVI</a:t>
            </a:r>
            <a:r>
              <a:rPr dirty="0" sz="1400" spc="-60" b="1">
                <a:latin typeface="Cambria"/>
                <a:cs typeface="Cambria"/>
              </a:rPr>
              <a:t> </a:t>
            </a:r>
            <a:r>
              <a:rPr dirty="0" sz="1400" spc="-20" b="1">
                <a:latin typeface="Cambria"/>
                <a:cs typeface="Cambria"/>
              </a:rPr>
              <a:t>-</a:t>
            </a:r>
            <a:r>
              <a:rPr dirty="0" sz="1400" b="1">
                <a:latin typeface="Cambria"/>
                <a:cs typeface="Cambria"/>
              </a:rPr>
              <a:t>590</a:t>
            </a:r>
            <a:r>
              <a:rPr dirty="0" sz="1400" spc="-40" b="1">
                <a:latin typeface="Cambria"/>
                <a:cs typeface="Cambria"/>
              </a:rPr>
              <a:t> </a:t>
            </a:r>
            <a:r>
              <a:rPr dirty="0" sz="1400" spc="-25" b="1">
                <a:latin typeface="Cambria"/>
                <a:cs typeface="Cambria"/>
              </a:rPr>
              <a:t>014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75308" y="3240011"/>
            <a:ext cx="4589780" cy="1588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85"/>
              </a:lnSpc>
              <a:spcBef>
                <a:spcPts val="105"/>
              </a:spcBef>
            </a:pPr>
            <a:r>
              <a:rPr dirty="0" sz="2000" b="1">
                <a:solidFill>
                  <a:srgbClr val="00AF50"/>
                </a:solidFill>
                <a:latin typeface="Times New Roman"/>
                <a:cs typeface="Times New Roman"/>
              </a:rPr>
              <a:t>Electronics</a:t>
            </a:r>
            <a:r>
              <a:rPr dirty="0" sz="2000" spc="-6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AF50"/>
                </a:solidFill>
                <a:latin typeface="Times New Roman"/>
                <a:cs typeface="Times New Roman"/>
              </a:rPr>
              <a:t>Principals</a:t>
            </a:r>
            <a:r>
              <a:rPr dirty="0" sz="2000" spc="-5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AF50"/>
                </a:solidFill>
                <a:latin typeface="Times New Roman"/>
                <a:cs typeface="Times New Roman"/>
              </a:rPr>
              <a:t>Circuites</a:t>
            </a:r>
            <a:r>
              <a:rPr dirty="0" sz="2000" spc="-5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00AF50"/>
                </a:solidFill>
                <a:latin typeface="Times New Roman"/>
                <a:cs typeface="Times New Roman"/>
              </a:rPr>
              <a:t>(BEC303)</a:t>
            </a:r>
            <a:endParaRPr sz="2000">
              <a:latin typeface="Times New Roman"/>
              <a:cs typeface="Times New Roman"/>
            </a:endParaRPr>
          </a:p>
          <a:p>
            <a:pPr algn="ctr" marR="182880">
              <a:lnSpc>
                <a:spcPts val="2145"/>
              </a:lnSpc>
            </a:pPr>
            <a:r>
              <a:rPr dirty="0" sz="1800" spc="-10" b="1">
                <a:latin typeface="Cambria"/>
                <a:cs typeface="Cambria"/>
              </a:rPr>
              <a:t>(IPCC)</a:t>
            </a:r>
            <a:endParaRPr sz="1800">
              <a:latin typeface="Cambria"/>
              <a:cs typeface="Cambria"/>
            </a:endParaRPr>
          </a:p>
          <a:p>
            <a:pPr algn="ctr" marR="222250">
              <a:lnSpc>
                <a:spcPct val="100000"/>
              </a:lnSpc>
              <a:spcBef>
                <a:spcPts val="215"/>
              </a:spcBef>
            </a:pPr>
            <a:r>
              <a:rPr dirty="0" sz="1500" spc="-10" b="1">
                <a:latin typeface="Times New Roman"/>
                <a:cs typeface="Times New Roman"/>
              </a:rPr>
              <a:t>(</a:t>
            </a:r>
            <a:r>
              <a:rPr dirty="0" sz="1500" spc="-10">
                <a:latin typeface="Times New Roman"/>
                <a:cs typeface="Times New Roman"/>
              </a:rPr>
              <a:t>Effective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from</a:t>
            </a:r>
            <a:r>
              <a:rPr dirty="0" sz="1500" spc="-7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academic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Year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2025-2026</a:t>
            </a:r>
            <a:r>
              <a:rPr dirty="0" sz="1500" spc="-10" b="1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algn="ctr" marR="224790">
              <a:lnSpc>
                <a:spcPct val="100000"/>
              </a:lnSpc>
              <a:spcBef>
                <a:spcPts val="160"/>
              </a:spcBef>
            </a:pPr>
            <a:r>
              <a:rPr dirty="0" sz="1400" spc="-10">
                <a:latin typeface="Times New Roman"/>
                <a:cs typeface="Times New Roman"/>
              </a:rPr>
              <a:t>SEMESTER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III</a:t>
            </a:r>
            <a:endParaRPr sz="1400">
              <a:latin typeface="Times New Roman"/>
              <a:cs typeface="Times New Roman"/>
            </a:endParaRPr>
          </a:p>
          <a:p>
            <a:pPr algn="ctr" marR="227965">
              <a:lnSpc>
                <a:spcPct val="100000"/>
              </a:lnSpc>
              <a:spcBef>
                <a:spcPts val="225"/>
              </a:spcBef>
            </a:pPr>
            <a:r>
              <a:rPr dirty="0" sz="1500" spc="-10" b="1">
                <a:latin typeface="Times New Roman"/>
                <a:cs typeface="Times New Roman"/>
              </a:rPr>
              <a:t>Subject</a:t>
            </a:r>
            <a:r>
              <a:rPr dirty="0" sz="1500" spc="-5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Code:</a:t>
            </a:r>
            <a:r>
              <a:rPr dirty="0" sz="1500" spc="-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F487C"/>
                </a:solidFill>
                <a:latin typeface="Times New Roman"/>
                <a:cs typeface="Times New Roman"/>
              </a:rPr>
              <a:t>BEC303</a:t>
            </a:r>
            <a:endParaRPr sz="1200">
              <a:latin typeface="Times New Roman"/>
              <a:cs typeface="Times New Roman"/>
            </a:endParaRPr>
          </a:p>
          <a:p>
            <a:pPr algn="ctr" marR="231140">
              <a:lnSpc>
                <a:spcPct val="100000"/>
              </a:lnSpc>
              <a:spcBef>
                <a:spcPts val="204"/>
              </a:spcBef>
            </a:pPr>
            <a:r>
              <a:rPr dirty="0" sz="1400" spc="-10" b="1">
                <a:latin typeface="Times New Roman"/>
                <a:cs typeface="Times New Roman"/>
              </a:rPr>
              <a:t>(Choice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Based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Credit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System)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7316" y="8659368"/>
            <a:ext cx="5841365" cy="1070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365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Department</a:t>
            </a:r>
            <a:r>
              <a:rPr dirty="0" sz="2000" spc="-5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dirty="0" sz="20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90" b="1">
                <a:solidFill>
                  <a:srgbClr val="FF0000"/>
                </a:solidFill>
                <a:latin typeface="Cambria"/>
                <a:cs typeface="Cambria"/>
              </a:rPr>
              <a:t>Information</a:t>
            </a:r>
            <a:r>
              <a:rPr dirty="0" sz="2000" spc="-15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55" b="1">
                <a:solidFill>
                  <a:srgbClr val="FF0000"/>
                </a:solidFill>
                <a:latin typeface="Cambria"/>
                <a:cs typeface="Cambria"/>
              </a:rPr>
              <a:t>Scienceand</a:t>
            </a:r>
            <a:r>
              <a:rPr dirty="0" sz="2000" spc="-16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Engineering</a:t>
            </a:r>
            <a:endParaRPr sz="2000">
              <a:latin typeface="Cambria"/>
              <a:cs typeface="Cambria"/>
            </a:endParaRPr>
          </a:p>
          <a:p>
            <a:pPr algn="ctr" marL="121920">
              <a:lnSpc>
                <a:spcPts val="2585"/>
              </a:lnSpc>
            </a:pPr>
            <a:r>
              <a:rPr dirty="0" sz="2200" b="1">
                <a:latin typeface="Cambria"/>
                <a:cs typeface="Cambria"/>
              </a:rPr>
              <a:t>Akshaya</a:t>
            </a:r>
            <a:r>
              <a:rPr dirty="0" sz="2200" spc="-45" b="1">
                <a:latin typeface="Cambria"/>
                <a:cs typeface="Cambria"/>
              </a:rPr>
              <a:t> </a:t>
            </a:r>
            <a:r>
              <a:rPr dirty="0" sz="2200" b="1">
                <a:latin typeface="Cambria"/>
                <a:cs typeface="Cambria"/>
              </a:rPr>
              <a:t>Institute</a:t>
            </a:r>
            <a:r>
              <a:rPr dirty="0" sz="2200" spc="-35" b="1">
                <a:latin typeface="Cambria"/>
                <a:cs typeface="Cambria"/>
              </a:rPr>
              <a:t> </a:t>
            </a:r>
            <a:r>
              <a:rPr dirty="0" sz="2200" b="1">
                <a:latin typeface="Cambria"/>
                <a:cs typeface="Cambria"/>
              </a:rPr>
              <a:t>of</a:t>
            </a:r>
            <a:r>
              <a:rPr dirty="0" sz="2200" spc="-55" b="1">
                <a:latin typeface="Cambria"/>
                <a:cs typeface="Cambria"/>
              </a:rPr>
              <a:t> </a:t>
            </a:r>
            <a:r>
              <a:rPr dirty="0" sz="2200" spc="-10" b="1">
                <a:latin typeface="Cambria"/>
                <a:cs typeface="Cambria"/>
              </a:rPr>
              <a:t>Technology</a:t>
            </a:r>
            <a:endParaRPr sz="2200">
              <a:latin typeface="Cambria"/>
              <a:cs typeface="Cambria"/>
            </a:endParaRPr>
          </a:p>
          <a:p>
            <a:pPr marL="826135" marR="433070" indent="-30480">
              <a:lnSpc>
                <a:spcPts val="1610"/>
              </a:lnSpc>
              <a:spcBef>
                <a:spcPts val="90"/>
              </a:spcBef>
            </a:pPr>
            <a:r>
              <a:rPr dirty="0" sz="1400">
                <a:latin typeface="Times New Roman"/>
                <a:cs typeface="Times New Roman"/>
              </a:rPr>
              <a:t>(Affiliated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VTU,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Belgum&amp;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Approved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AICTE,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New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Delhi) Lingapura,Obalapura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Post,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Koratagere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Road,Tumakuru-572106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" y="6321552"/>
            <a:ext cx="6606540" cy="222504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5639" y="1310639"/>
            <a:ext cx="1249680" cy="1059179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291845" y="304800"/>
            <a:ext cx="6972300" cy="10090150"/>
            <a:chOff x="291845" y="304800"/>
            <a:chExt cx="6972300" cy="10090150"/>
          </a:xfrm>
        </p:grpSpPr>
        <p:sp>
          <p:nvSpPr>
            <p:cNvPr id="16" name="object 16" descr=""/>
            <p:cNvSpPr/>
            <p:nvPr/>
          </p:nvSpPr>
          <p:spPr>
            <a:xfrm>
              <a:off x="291845" y="309372"/>
              <a:ext cx="6972300" cy="10081260"/>
            </a:xfrm>
            <a:custGeom>
              <a:avLst/>
              <a:gdLst/>
              <a:ahLst/>
              <a:cxnLst/>
              <a:rect l="l" t="t" r="r" b="b"/>
              <a:pathLst>
                <a:path w="6972300" h="10081260">
                  <a:moveTo>
                    <a:pt x="0" y="0"/>
                  </a:moveTo>
                  <a:lnTo>
                    <a:pt x="6972173" y="0"/>
                  </a:lnTo>
                </a:path>
                <a:path w="6972300" h="10081260">
                  <a:moveTo>
                    <a:pt x="54864" y="54863"/>
                  </a:moveTo>
                  <a:lnTo>
                    <a:pt x="6917308" y="54863"/>
                  </a:lnTo>
                </a:path>
                <a:path w="6972300" h="10081260">
                  <a:moveTo>
                    <a:pt x="54864" y="10026015"/>
                  </a:moveTo>
                  <a:lnTo>
                    <a:pt x="6917308" y="10026015"/>
                  </a:lnTo>
                </a:path>
                <a:path w="6972300" h="10081260">
                  <a:moveTo>
                    <a:pt x="0" y="10080879"/>
                  </a:moveTo>
                  <a:lnTo>
                    <a:pt x="6972173" y="1008087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10133" y="336803"/>
              <a:ext cx="6936105" cy="10026015"/>
            </a:xfrm>
            <a:custGeom>
              <a:avLst/>
              <a:gdLst/>
              <a:ahLst/>
              <a:cxnLst/>
              <a:rect l="l" t="t" r="r" b="b"/>
              <a:pathLst>
                <a:path w="6936105" h="10026015">
                  <a:moveTo>
                    <a:pt x="0" y="0"/>
                  </a:moveTo>
                  <a:lnTo>
                    <a:pt x="6935597" y="0"/>
                  </a:lnTo>
                </a:path>
                <a:path w="6936105" h="10026015">
                  <a:moveTo>
                    <a:pt x="0" y="10026015"/>
                  </a:moveTo>
                  <a:lnTo>
                    <a:pt x="6935597" y="10026015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6417" y="304800"/>
              <a:ext cx="6963409" cy="10090150"/>
            </a:xfrm>
            <a:custGeom>
              <a:avLst/>
              <a:gdLst/>
              <a:ahLst/>
              <a:cxnLst/>
              <a:rect l="l" t="t" r="r" b="b"/>
              <a:pathLst>
                <a:path w="6963409" h="10090150">
                  <a:moveTo>
                    <a:pt x="0" y="0"/>
                  </a:moveTo>
                  <a:lnTo>
                    <a:pt x="0" y="10090023"/>
                  </a:lnTo>
                </a:path>
                <a:path w="6963409" h="10090150">
                  <a:moveTo>
                    <a:pt x="54864" y="54864"/>
                  </a:moveTo>
                  <a:lnTo>
                    <a:pt x="54864" y="10035159"/>
                  </a:lnTo>
                </a:path>
                <a:path w="6963409" h="10090150">
                  <a:moveTo>
                    <a:pt x="6908164" y="64007"/>
                  </a:moveTo>
                  <a:lnTo>
                    <a:pt x="6908164" y="10035159"/>
                  </a:lnTo>
                </a:path>
                <a:path w="6963409" h="10090150">
                  <a:moveTo>
                    <a:pt x="6963029" y="9143"/>
                  </a:moveTo>
                  <a:lnTo>
                    <a:pt x="6963029" y="1009002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23849" y="323088"/>
              <a:ext cx="6908165" cy="10053955"/>
            </a:xfrm>
            <a:custGeom>
              <a:avLst/>
              <a:gdLst/>
              <a:ahLst/>
              <a:cxnLst/>
              <a:rect l="l" t="t" r="r" b="b"/>
              <a:pathLst>
                <a:path w="6908165" h="10053955">
                  <a:moveTo>
                    <a:pt x="0" y="0"/>
                  </a:moveTo>
                  <a:lnTo>
                    <a:pt x="0" y="10053446"/>
                  </a:lnTo>
                </a:path>
                <a:path w="6908165" h="10053955">
                  <a:moveTo>
                    <a:pt x="6908165" y="27431"/>
                  </a:moveTo>
                  <a:lnTo>
                    <a:pt x="6908165" y="10053446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02" y="0"/>
            <a:ext cx="625699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045" y="9681139"/>
            <a:ext cx="218204" cy="9796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8937" y="9685592"/>
            <a:ext cx="231563" cy="890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0503" y="9120042"/>
            <a:ext cx="240469" cy="11132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5353" y="9226918"/>
            <a:ext cx="227110" cy="10242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0743" y="8407539"/>
            <a:ext cx="316173" cy="1068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99331" y="1928211"/>
            <a:ext cx="1064301" cy="1411647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2483395" y="7105736"/>
            <a:ext cx="0" cy="659130"/>
          </a:xfrm>
          <a:custGeom>
            <a:avLst/>
            <a:gdLst/>
            <a:ahLst/>
            <a:cxnLst/>
            <a:rect l="l" t="t" r="r" b="b"/>
            <a:pathLst>
              <a:path w="0" h="659129">
                <a:moveTo>
                  <a:pt x="0" y="659065"/>
                </a:moveTo>
                <a:lnTo>
                  <a:pt x="0" y="0"/>
                </a:lnTo>
              </a:path>
            </a:pathLst>
          </a:custGeom>
          <a:ln w="8906">
            <a:solidFill>
              <a:srgbClr val="34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365591" y="7185892"/>
            <a:ext cx="0" cy="579120"/>
          </a:xfrm>
          <a:custGeom>
            <a:avLst/>
            <a:gdLst/>
            <a:ahLst/>
            <a:cxnLst/>
            <a:rect l="l" t="t" r="r" b="b"/>
            <a:pathLst>
              <a:path w="0" h="579120">
                <a:moveTo>
                  <a:pt x="0" y="578908"/>
                </a:moveTo>
                <a:lnTo>
                  <a:pt x="0" y="0"/>
                </a:lnTo>
              </a:path>
            </a:pathLst>
          </a:custGeom>
          <a:ln w="8906">
            <a:solidFill>
              <a:srgbClr val="34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478942" y="7110190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 h="0">
                <a:moveTo>
                  <a:pt x="0" y="0"/>
                </a:moveTo>
                <a:lnTo>
                  <a:pt x="1439850" y="0"/>
                </a:lnTo>
              </a:path>
            </a:pathLst>
          </a:custGeom>
          <a:ln w="8906">
            <a:solidFill>
              <a:srgbClr val="34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478942" y="7760348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 h="0">
                <a:moveTo>
                  <a:pt x="0" y="0"/>
                </a:moveTo>
                <a:lnTo>
                  <a:pt x="1891102" y="0"/>
                </a:lnTo>
              </a:path>
            </a:pathLst>
          </a:custGeom>
          <a:ln w="8906">
            <a:solidFill>
              <a:srgbClr val="34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155820" y="7381830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 h="0">
                <a:moveTo>
                  <a:pt x="0" y="0"/>
                </a:moveTo>
                <a:lnTo>
                  <a:pt x="955942" y="0"/>
                </a:lnTo>
              </a:path>
            </a:pathLst>
          </a:custGeom>
          <a:ln w="11875">
            <a:solidFill>
              <a:srgbClr val="4848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382457" y="4846506"/>
            <a:ext cx="0" cy="309245"/>
          </a:xfrm>
          <a:custGeom>
            <a:avLst/>
            <a:gdLst/>
            <a:ahLst/>
            <a:cxnLst/>
            <a:rect l="l" t="t" r="r" b="b"/>
            <a:pathLst>
              <a:path w="0" h="309245">
                <a:moveTo>
                  <a:pt x="0" y="308751"/>
                </a:moveTo>
                <a:lnTo>
                  <a:pt x="0" y="0"/>
                </a:lnTo>
              </a:path>
            </a:pathLst>
          </a:custGeom>
          <a:ln w="8906">
            <a:solidFill>
              <a:srgbClr val="44444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2378003" y="4846506"/>
            <a:ext cx="1924050" cy="309245"/>
            <a:chOff x="2378003" y="4846506"/>
            <a:chExt cx="1924050" cy="309245"/>
          </a:xfrm>
        </p:grpSpPr>
        <p:sp>
          <p:nvSpPr>
            <p:cNvPr id="15" name="object 15" descr=""/>
            <p:cNvSpPr/>
            <p:nvPr/>
          </p:nvSpPr>
          <p:spPr>
            <a:xfrm>
              <a:off x="4297309" y="4846506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w="0" h="309245">
                  <a:moveTo>
                    <a:pt x="0" y="308751"/>
                  </a:moveTo>
                  <a:lnTo>
                    <a:pt x="0" y="0"/>
                  </a:lnTo>
                </a:path>
              </a:pathLst>
            </a:custGeom>
            <a:ln w="8906">
              <a:solidFill>
                <a:srgbClr val="4444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78003" y="4850960"/>
              <a:ext cx="1924050" cy="0"/>
            </a:xfrm>
            <a:custGeom>
              <a:avLst/>
              <a:gdLst/>
              <a:ahLst/>
              <a:cxnLst/>
              <a:rect l="l" t="t" r="r" b="b"/>
              <a:pathLst>
                <a:path w="1924050" h="0">
                  <a:moveTo>
                    <a:pt x="0" y="0"/>
                  </a:moveTo>
                  <a:lnTo>
                    <a:pt x="1923759" y="0"/>
                  </a:lnTo>
                </a:path>
              </a:pathLst>
            </a:custGeom>
            <a:ln w="8906">
              <a:solidFill>
                <a:srgbClr val="4444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78003" y="5150805"/>
              <a:ext cx="1924050" cy="0"/>
            </a:xfrm>
            <a:custGeom>
              <a:avLst/>
              <a:gdLst/>
              <a:ahLst/>
              <a:cxnLst/>
              <a:rect l="l" t="t" r="r" b="b"/>
              <a:pathLst>
                <a:path w="1924050" h="0">
                  <a:moveTo>
                    <a:pt x="0" y="0"/>
                  </a:moveTo>
                  <a:lnTo>
                    <a:pt x="1923759" y="0"/>
                  </a:lnTo>
                </a:path>
              </a:pathLst>
            </a:custGeom>
            <a:ln w="8906">
              <a:solidFill>
                <a:srgbClr val="4444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9013" y="1220161"/>
            <a:ext cx="4079081" cy="30281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69799" y="7859803"/>
            <a:ext cx="1362663" cy="29390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6514" y="9088870"/>
            <a:ext cx="4145878" cy="34289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5027" y="9623248"/>
            <a:ext cx="2146416" cy="27164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8543" y="9957234"/>
            <a:ext cx="3210717" cy="253829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1212764" y="231563"/>
            <a:ext cx="5286375" cy="873125"/>
            <a:chOff x="1212764" y="231563"/>
            <a:chExt cx="5286375" cy="873125"/>
          </a:xfrm>
        </p:grpSpPr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9172" y="231563"/>
              <a:ext cx="4640177" cy="36070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6123" y="587815"/>
              <a:ext cx="5272524" cy="27609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2764" y="881723"/>
              <a:ext cx="2235479" cy="222657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72685" y="1522976"/>
            <a:ext cx="3197358" cy="285001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19639" y="3411109"/>
            <a:ext cx="4653537" cy="29836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08237" y="3838612"/>
            <a:ext cx="2150869" cy="204844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55191" y="4212676"/>
            <a:ext cx="988598" cy="164766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12764" y="5179008"/>
            <a:ext cx="4372988" cy="25382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005423" y="5610964"/>
            <a:ext cx="2244385" cy="561096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36596" y="6301201"/>
            <a:ext cx="2462589" cy="23601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575426" y="6866750"/>
            <a:ext cx="1794617" cy="50320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76601" y="7485738"/>
            <a:ext cx="957426" cy="18703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67058" y="8278398"/>
            <a:ext cx="5161196" cy="329532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962850" y="9694498"/>
            <a:ext cx="3157279" cy="262735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336914" y="2297823"/>
            <a:ext cx="231563" cy="120234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39875" y="8710353"/>
            <a:ext cx="4136972" cy="271641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5147608" y="1335860"/>
            <a:ext cx="1406525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5435" algn="l"/>
              </a:tabLst>
            </a:pPr>
            <a:r>
              <a:rPr dirty="0" sz="1000" spc="-25">
                <a:latin typeface="Arial MT"/>
                <a:cs typeface="Arial MT"/>
              </a:rPr>
              <a:t>’”4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i="1">
                <a:latin typeface="Arial"/>
                <a:cs typeface="Arial"/>
              </a:rPr>
              <a:t>O</a:t>
            </a:r>
            <a:r>
              <a:rPr dirty="0" sz="1000" spc="445" i="1">
                <a:latin typeface="Arial"/>
                <a:cs typeface="Arial"/>
              </a:rPr>
              <a:t> </a:t>
            </a:r>
            <a:r>
              <a:rPr dirty="0" sz="1000" spc="75">
                <a:latin typeface="Arial MT"/>
                <a:cs typeface="Arial MT"/>
              </a:rPr>
              <a:t>I.f\</a:t>
            </a:r>
            <a:r>
              <a:rPr dirty="0" sz="1000" spc="114">
                <a:latin typeface="Arial MT"/>
                <a:cs typeface="Arial MT"/>
              </a:rPr>
              <a:t>  </a:t>
            </a:r>
            <a:r>
              <a:rPr dirty="0" sz="1000" spc="-125">
                <a:solidFill>
                  <a:srgbClr val="0A0A0A"/>
                </a:solidFill>
                <a:latin typeface="Arial MT"/>
                <a:cs typeface="Arial MT"/>
              </a:rPr>
              <a:t>Či</a:t>
            </a:r>
            <a:r>
              <a:rPr dirty="0" sz="1000" spc="-75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dirty="0" sz="1000" spc="-45">
                <a:latin typeface="Arial MT"/>
                <a:cs typeface="Arial MT"/>
              </a:rPr>
              <a:t>Ł</a:t>
            </a:r>
            <a:r>
              <a:rPr dirty="0" sz="1000" spc="-175">
                <a:latin typeface="Arial MT"/>
                <a:cs typeface="Arial MT"/>
              </a:rPr>
              <a:t> </a:t>
            </a:r>
            <a:r>
              <a:rPr dirty="0" sz="1000" spc="110">
                <a:solidFill>
                  <a:srgbClr val="0F0F0F"/>
                </a:solidFill>
                <a:latin typeface="Arial MT"/>
                <a:cs typeface="Arial MT"/>
              </a:rPr>
              <a:t>Curt</a:t>
            </a:r>
            <a:r>
              <a:rPr dirty="0" sz="1000" spc="55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000" spc="20">
                <a:latin typeface="Arial MT"/>
                <a:cs typeface="Arial MT"/>
              </a:rPr>
              <a:t>,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432" y="0"/>
            <a:ext cx="628913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42" y="0"/>
            <a:ext cx="5993320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596" y="0"/>
            <a:ext cx="5974811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393" y="0"/>
            <a:ext cx="6053218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275" y="0"/>
            <a:ext cx="5653454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856" y="0"/>
            <a:ext cx="6020292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680" y="0"/>
            <a:ext cx="6190644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700" y="0"/>
            <a:ext cx="6002604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240" y="327659"/>
            <a:ext cx="6777355" cy="9903460"/>
            <a:chOff x="396240" y="327659"/>
            <a:chExt cx="6777355" cy="9903460"/>
          </a:xfrm>
        </p:grpSpPr>
        <p:sp>
          <p:nvSpPr>
            <p:cNvPr id="3" name="object 3" descr=""/>
            <p:cNvSpPr/>
            <p:nvPr/>
          </p:nvSpPr>
          <p:spPr>
            <a:xfrm>
              <a:off x="396240" y="327659"/>
              <a:ext cx="6777355" cy="9902190"/>
            </a:xfrm>
            <a:custGeom>
              <a:avLst/>
              <a:gdLst/>
              <a:ahLst/>
              <a:cxnLst/>
              <a:rect l="l" t="t" r="r" b="b"/>
              <a:pathLst>
                <a:path w="6777355" h="9902190">
                  <a:moveTo>
                    <a:pt x="6721983" y="2138756"/>
                  </a:moveTo>
                  <a:lnTo>
                    <a:pt x="6716268" y="2138756"/>
                  </a:lnTo>
                  <a:lnTo>
                    <a:pt x="6716268" y="60960"/>
                  </a:lnTo>
                  <a:lnTo>
                    <a:pt x="6708648" y="60198"/>
                  </a:lnTo>
                  <a:lnTo>
                    <a:pt x="6708648" y="60960"/>
                  </a:lnTo>
                  <a:lnTo>
                    <a:pt x="6708648" y="68580"/>
                  </a:lnTo>
                  <a:lnTo>
                    <a:pt x="6708648" y="2138756"/>
                  </a:lnTo>
                  <a:lnTo>
                    <a:pt x="73533" y="2138756"/>
                  </a:lnTo>
                  <a:lnTo>
                    <a:pt x="73533" y="2148281"/>
                  </a:lnTo>
                  <a:lnTo>
                    <a:pt x="6708648" y="2148281"/>
                  </a:lnTo>
                  <a:lnTo>
                    <a:pt x="6708648" y="9833610"/>
                  </a:lnTo>
                  <a:lnTo>
                    <a:pt x="68580" y="9833610"/>
                  </a:lnTo>
                  <a:lnTo>
                    <a:pt x="68580" y="68580"/>
                  </a:lnTo>
                  <a:lnTo>
                    <a:pt x="6708648" y="68580"/>
                  </a:lnTo>
                  <a:lnTo>
                    <a:pt x="6708648" y="60960"/>
                  </a:lnTo>
                  <a:lnTo>
                    <a:pt x="60960" y="60960"/>
                  </a:lnTo>
                  <a:lnTo>
                    <a:pt x="60960" y="68580"/>
                  </a:lnTo>
                  <a:lnTo>
                    <a:pt x="60960" y="9833610"/>
                  </a:lnTo>
                  <a:lnTo>
                    <a:pt x="60960" y="9841230"/>
                  </a:lnTo>
                  <a:lnTo>
                    <a:pt x="6716268" y="9841230"/>
                  </a:lnTo>
                  <a:lnTo>
                    <a:pt x="6716268" y="9833623"/>
                  </a:lnTo>
                  <a:lnTo>
                    <a:pt x="6716268" y="2148281"/>
                  </a:lnTo>
                  <a:lnTo>
                    <a:pt x="6721983" y="2148281"/>
                  </a:lnTo>
                  <a:lnTo>
                    <a:pt x="6721983" y="2138756"/>
                  </a:lnTo>
                  <a:close/>
                </a:path>
                <a:path w="6777355" h="9902190">
                  <a:moveTo>
                    <a:pt x="6761988" y="15240"/>
                  </a:moveTo>
                  <a:lnTo>
                    <a:pt x="6723888" y="15240"/>
                  </a:lnTo>
                  <a:lnTo>
                    <a:pt x="15227" y="15240"/>
                  </a:lnTo>
                  <a:lnTo>
                    <a:pt x="15227" y="53340"/>
                  </a:lnTo>
                  <a:lnTo>
                    <a:pt x="15227" y="9848863"/>
                  </a:lnTo>
                  <a:lnTo>
                    <a:pt x="15227" y="9886963"/>
                  </a:lnTo>
                  <a:lnTo>
                    <a:pt x="6761988" y="9886963"/>
                  </a:lnTo>
                  <a:lnTo>
                    <a:pt x="6761988" y="9848863"/>
                  </a:lnTo>
                  <a:lnTo>
                    <a:pt x="53340" y="9848863"/>
                  </a:lnTo>
                  <a:lnTo>
                    <a:pt x="53340" y="53340"/>
                  </a:lnTo>
                  <a:lnTo>
                    <a:pt x="6723888" y="53340"/>
                  </a:lnTo>
                  <a:lnTo>
                    <a:pt x="6723888" y="9848850"/>
                  </a:lnTo>
                  <a:lnTo>
                    <a:pt x="6761988" y="9848850"/>
                  </a:lnTo>
                  <a:lnTo>
                    <a:pt x="6761988" y="15240"/>
                  </a:lnTo>
                  <a:close/>
                </a:path>
                <a:path w="6777355" h="9902190">
                  <a:moveTo>
                    <a:pt x="6777228" y="0"/>
                  </a:moveTo>
                  <a:lnTo>
                    <a:pt x="6769608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9894583"/>
                  </a:lnTo>
                  <a:lnTo>
                    <a:pt x="0" y="9902190"/>
                  </a:lnTo>
                  <a:lnTo>
                    <a:pt x="6777228" y="9902190"/>
                  </a:lnTo>
                  <a:lnTo>
                    <a:pt x="6777228" y="9894583"/>
                  </a:lnTo>
                  <a:lnTo>
                    <a:pt x="7620" y="9894583"/>
                  </a:lnTo>
                  <a:lnTo>
                    <a:pt x="7620" y="7620"/>
                  </a:lnTo>
                  <a:lnTo>
                    <a:pt x="6769608" y="7620"/>
                  </a:lnTo>
                  <a:lnTo>
                    <a:pt x="6769608" y="9894570"/>
                  </a:lnTo>
                  <a:lnTo>
                    <a:pt x="6777228" y="9894570"/>
                  </a:lnTo>
                  <a:lnTo>
                    <a:pt x="6777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59" y="434339"/>
              <a:ext cx="731520" cy="81991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6240" y="327659"/>
              <a:ext cx="6777355" cy="9903460"/>
            </a:xfrm>
            <a:custGeom>
              <a:avLst/>
              <a:gdLst/>
              <a:ahLst/>
              <a:cxnLst/>
              <a:rect l="l" t="t" r="r" b="b"/>
              <a:pathLst>
                <a:path w="6777355" h="9903460">
                  <a:moveTo>
                    <a:pt x="6481953" y="7165162"/>
                  </a:moveTo>
                  <a:lnTo>
                    <a:pt x="239268" y="7165162"/>
                  </a:lnTo>
                  <a:lnTo>
                    <a:pt x="239268" y="7174687"/>
                  </a:lnTo>
                  <a:lnTo>
                    <a:pt x="6481953" y="7174687"/>
                  </a:lnTo>
                  <a:lnTo>
                    <a:pt x="6481953" y="7165162"/>
                  </a:lnTo>
                  <a:close/>
                </a:path>
                <a:path w="6777355" h="9903460">
                  <a:moveTo>
                    <a:pt x="6716268" y="60960"/>
                  </a:moveTo>
                  <a:lnTo>
                    <a:pt x="6714985" y="60960"/>
                  </a:lnTo>
                  <a:lnTo>
                    <a:pt x="6714985" y="59690"/>
                  </a:lnTo>
                  <a:lnTo>
                    <a:pt x="6708648" y="59690"/>
                  </a:lnTo>
                  <a:lnTo>
                    <a:pt x="6708648" y="60960"/>
                  </a:lnTo>
                  <a:lnTo>
                    <a:pt x="6708648" y="68580"/>
                  </a:lnTo>
                  <a:lnTo>
                    <a:pt x="6708648" y="9833610"/>
                  </a:lnTo>
                  <a:lnTo>
                    <a:pt x="68580" y="9833610"/>
                  </a:lnTo>
                  <a:lnTo>
                    <a:pt x="68580" y="68580"/>
                  </a:lnTo>
                  <a:lnTo>
                    <a:pt x="6708648" y="68580"/>
                  </a:lnTo>
                  <a:lnTo>
                    <a:pt x="6708648" y="60960"/>
                  </a:lnTo>
                  <a:lnTo>
                    <a:pt x="60960" y="60960"/>
                  </a:lnTo>
                  <a:lnTo>
                    <a:pt x="60960" y="68580"/>
                  </a:lnTo>
                  <a:lnTo>
                    <a:pt x="60960" y="9833610"/>
                  </a:lnTo>
                  <a:lnTo>
                    <a:pt x="60960" y="9841230"/>
                  </a:lnTo>
                  <a:lnTo>
                    <a:pt x="6716268" y="9841230"/>
                  </a:lnTo>
                  <a:lnTo>
                    <a:pt x="6716268" y="9833610"/>
                  </a:lnTo>
                  <a:lnTo>
                    <a:pt x="6716268" y="60960"/>
                  </a:lnTo>
                  <a:close/>
                </a:path>
                <a:path w="6777355" h="9903460">
                  <a:moveTo>
                    <a:pt x="6761988" y="9834880"/>
                  </a:moveTo>
                  <a:lnTo>
                    <a:pt x="6723888" y="9834880"/>
                  </a:lnTo>
                  <a:lnTo>
                    <a:pt x="6723888" y="9850133"/>
                  </a:lnTo>
                  <a:lnTo>
                    <a:pt x="53340" y="9850133"/>
                  </a:lnTo>
                  <a:lnTo>
                    <a:pt x="53340" y="9834880"/>
                  </a:lnTo>
                  <a:lnTo>
                    <a:pt x="15227" y="9834880"/>
                  </a:lnTo>
                  <a:lnTo>
                    <a:pt x="15227" y="9850133"/>
                  </a:lnTo>
                  <a:lnTo>
                    <a:pt x="15227" y="9888233"/>
                  </a:lnTo>
                  <a:lnTo>
                    <a:pt x="6761988" y="9888233"/>
                  </a:lnTo>
                  <a:lnTo>
                    <a:pt x="6761988" y="9850133"/>
                  </a:lnTo>
                  <a:lnTo>
                    <a:pt x="6761988" y="9834880"/>
                  </a:lnTo>
                  <a:close/>
                </a:path>
                <a:path w="6777355" h="9903460">
                  <a:moveTo>
                    <a:pt x="6761988" y="15240"/>
                  </a:moveTo>
                  <a:lnTo>
                    <a:pt x="15227" y="15240"/>
                  </a:lnTo>
                  <a:lnTo>
                    <a:pt x="15227" y="53340"/>
                  </a:lnTo>
                  <a:lnTo>
                    <a:pt x="15227" y="9833610"/>
                  </a:lnTo>
                  <a:lnTo>
                    <a:pt x="53340" y="9833610"/>
                  </a:lnTo>
                  <a:lnTo>
                    <a:pt x="53340" y="53340"/>
                  </a:lnTo>
                  <a:lnTo>
                    <a:pt x="6723888" y="53340"/>
                  </a:lnTo>
                  <a:lnTo>
                    <a:pt x="6723888" y="9833610"/>
                  </a:lnTo>
                  <a:lnTo>
                    <a:pt x="6761988" y="9833610"/>
                  </a:lnTo>
                  <a:lnTo>
                    <a:pt x="6761988" y="53340"/>
                  </a:lnTo>
                  <a:lnTo>
                    <a:pt x="6761988" y="15240"/>
                  </a:lnTo>
                  <a:close/>
                </a:path>
                <a:path w="6777355" h="9903460">
                  <a:moveTo>
                    <a:pt x="6777228" y="9834880"/>
                  </a:moveTo>
                  <a:lnTo>
                    <a:pt x="6769608" y="9834880"/>
                  </a:lnTo>
                  <a:lnTo>
                    <a:pt x="6769608" y="9895840"/>
                  </a:lnTo>
                  <a:lnTo>
                    <a:pt x="7620" y="9895840"/>
                  </a:lnTo>
                  <a:lnTo>
                    <a:pt x="7620" y="9834880"/>
                  </a:lnTo>
                  <a:lnTo>
                    <a:pt x="0" y="9834880"/>
                  </a:lnTo>
                  <a:lnTo>
                    <a:pt x="0" y="9895840"/>
                  </a:lnTo>
                  <a:lnTo>
                    <a:pt x="0" y="9903460"/>
                  </a:lnTo>
                  <a:lnTo>
                    <a:pt x="6777228" y="9903460"/>
                  </a:lnTo>
                  <a:lnTo>
                    <a:pt x="6777228" y="9895840"/>
                  </a:lnTo>
                  <a:lnTo>
                    <a:pt x="6777228" y="9834880"/>
                  </a:lnTo>
                  <a:close/>
                </a:path>
                <a:path w="6777355" h="9903460">
                  <a:moveTo>
                    <a:pt x="677722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9833610"/>
                  </a:lnTo>
                  <a:lnTo>
                    <a:pt x="7620" y="9833610"/>
                  </a:lnTo>
                  <a:lnTo>
                    <a:pt x="7620" y="7620"/>
                  </a:lnTo>
                  <a:lnTo>
                    <a:pt x="6769608" y="7620"/>
                  </a:lnTo>
                  <a:lnTo>
                    <a:pt x="6769608" y="9833610"/>
                  </a:lnTo>
                  <a:lnTo>
                    <a:pt x="6777228" y="9833610"/>
                  </a:lnTo>
                  <a:lnTo>
                    <a:pt x="6777228" y="7620"/>
                  </a:lnTo>
                  <a:lnTo>
                    <a:pt x="6777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1699" y="373379"/>
              <a:ext cx="1036320" cy="9220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6094" y="2545080"/>
              <a:ext cx="1423796" cy="117347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724660" y="545845"/>
            <a:ext cx="4145279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0000"/>
                </a:solidFill>
                <a:latin typeface="Cambria"/>
                <a:cs typeface="Cambria"/>
              </a:rPr>
              <a:t>Akshaya</a:t>
            </a:r>
            <a:r>
              <a:rPr dirty="0" sz="2200" spc="-3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mbria"/>
                <a:cs typeface="Cambria"/>
              </a:rPr>
              <a:t>Institute</a:t>
            </a:r>
            <a:r>
              <a:rPr dirty="0" sz="22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dirty="0" sz="2200" spc="-4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mbria"/>
                <a:cs typeface="Cambria"/>
              </a:rPr>
              <a:t>Technology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3559" y="1355216"/>
            <a:ext cx="6410960" cy="61087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150" spc="-10" b="1">
                <a:latin typeface="Times New Roman"/>
                <a:cs typeface="Times New Roman"/>
              </a:rPr>
              <a:t>(Recognized</a:t>
            </a:r>
            <a:r>
              <a:rPr dirty="0" sz="1150" spc="-5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by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AICTE,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New</a:t>
            </a:r>
            <a:r>
              <a:rPr dirty="0" sz="1150" spc="-4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Delhi</a:t>
            </a:r>
            <a:r>
              <a:rPr dirty="0" sz="1150" spc="-4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and</a:t>
            </a:r>
            <a:r>
              <a:rPr dirty="0" sz="1150" spc="-4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Affiliated</a:t>
            </a:r>
            <a:r>
              <a:rPr dirty="0" sz="1150" spc="-5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to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Visvesvaraya</a:t>
            </a:r>
            <a:r>
              <a:rPr dirty="0" sz="1150" spc="-3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Technological</a:t>
            </a:r>
            <a:r>
              <a:rPr dirty="0" sz="1150" spc="-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,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University,</a:t>
            </a:r>
            <a:r>
              <a:rPr dirty="0" sz="1150" spc="-10" b="1">
                <a:latin typeface="Times New Roman"/>
                <a:cs typeface="Times New Roman"/>
              </a:rPr>
              <a:t> Belagavi)</a:t>
            </a:r>
            <a:endParaRPr sz="1150">
              <a:latin typeface="Times New Roman"/>
              <a:cs typeface="Times New Roman"/>
            </a:endParaRPr>
          </a:p>
          <a:p>
            <a:pPr algn="ctr" marL="142240" marR="132715">
              <a:lnSpc>
                <a:spcPts val="1320"/>
              </a:lnSpc>
              <a:spcBef>
                <a:spcPts val="355"/>
              </a:spcBef>
            </a:pPr>
            <a:r>
              <a:rPr dirty="0" sz="1150" b="1">
                <a:latin typeface="Times New Roman"/>
                <a:cs typeface="Times New Roman"/>
              </a:rPr>
              <a:t>Akshaya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Institute</a:t>
            </a:r>
            <a:r>
              <a:rPr dirty="0" sz="1150" spc="-1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of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Technology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lingapura,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Obalapura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post,</a:t>
            </a:r>
            <a:r>
              <a:rPr dirty="0" sz="1150" spc="-1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Koratagere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Road,</a:t>
            </a:r>
            <a:r>
              <a:rPr dirty="0" sz="1150" spc="-2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Tumakuru-distric- </a:t>
            </a:r>
            <a:r>
              <a:rPr dirty="0" sz="1150" b="1">
                <a:latin typeface="Times New Roman"/>
                <a:cs typeface="Times New Roman"/>
              </a:rPr>
              <a:t>572106,</a:t>
            </a:r>
            <a:r>
              <a:rPr dirty="0" sz="1150" spc="-5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Karnataka</a:t>
            </a:r>
            <a:r>
              <a:rPr dirty="0" sz="1150" spc="-5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State,</a:t>
            </a:r>
            <a:r>
              <a:rPr dirty="0" sz="1150" spc="15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INDIA.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9008" y="3737854"/>
            <a:ext cx="6083300" cy="26803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ctr" marR="15748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latin typeface="Times New Roman"/>
                <a:cs typeface="Times New Roman"/>
              </a:rPr>
              <a:t>Year:</a:t>
            </a:r>
            <a:r>
              <a:rPr dirty="0" sz="1600" spc="-95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2025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-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2026</a:t>
            </a:r>
            <a:endParaRPr sz="1600">
              <a:latin typeface="Times New Roman"/>
              <a:cs typeface="Times New Roman"/>
            </a:endParaRPr>
          </a:p>
          <a:p>
            <a:pPr marL="342900">
              <a:lnSpc>
                <a:spcPct val="100000"/>
              </a:lnSpc>
              <a:spcBef>
                <a:spcPts val="605"/>
              </a:spcBef>
            </a:pPr>
            <a:r>
              <a:rPr dirty="0" sz="2400" spc="50" b="1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r>
              <a:rPr dirty="0" sz="24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50" b="1">
                <a:solidFill>
                  <a:srgbClr val="FF0000"/>
                </a:solidFill>
                <a:latin typeface="Calibri"/>
                <a:cs typeface="Calibri"/>
              </a:rPr>
              <a:t>Principals</a:t>
            </a:r>
            <a:r>
              <a:rPr dirty="0" sz="2400" spc="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45" b="1">
                <a:solidFill>
                  <a:srgbClr val="FF0000"/>
                </a:solidFill>
                <a:latin typeface="Calibri"/>
                <a:cs typeface="Calibri"/>
              </a:rPr>
              <a:t>Circuites</a:t>
            </a:r>
            <a:r>
              <a:rPr dirty="0" sz="24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40" b="1">
                <a:solidFill>
                  <a:srgbClr val="FF0000"/>
                </a:solidFill>
                <a:latin typeface="Calibri"/>
                <a:cs typeface="Calibri"/>
              </a:rPr>
              <a:t>(BEC303)</a:t>
            </a:r>
            <a:endParaRPr sz="2400">
              <a:latin typeface="Calibri"/>
              <a:cs typeface="Calibri"/>
            </a:endParaRPr>
          </a:p>
          <a:p>
            <a:pPr algn="ctr" marL="17145">
              <a:lnSpc>
                <a:spcPct val="100000"/>
              </a:lnSpc>
              <a:spcBef>
                <a:spcPts val="370"/>
              </a:spcBef>
            </a:pPr>
            <a:r>
              <a:rPr dirty="0" sz="1800" spc="-10" b="1">
                <a:latin typeface="Cambria"/>
                <a:cs typeface="Cambria"/>
              </a:rPr>
              <a:t>(IPCCBEC303)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dirty="0" sz="1600" spc="-10" b="1">
                <a:solidFill>
                  <a:srgbClr val="FF0000"/>
                </a:solidFill>
                <a:latin typeface="Cambria"/>
                <a:cs typeface="Cambria"/>
              </a:rPr>
              <a:t>DEPARTMENT</a:t>
            </a:r>
            <a:r>
              <a:rPr dirty="0" sz="1600" spc="-8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dirty="0" sz="1600" spc="-7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600" spc="-65" b="1">
                <a:solidFill>
                  <a:srgbClr val="FF0000"/>
                </a:solidFill>
                <a:latin typeface="Cambria"/>
                <a:cs typeface="Cambria"/>
              </a:rPr>
              <a:t>ELECTRONICSANDCOMMUNICATIONENGINEERING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Cambria"/>
              <a:cs typeface="Cambria"/>
            </a:endParaRPr>
          </a:p>
          <a:p>
            <a:pPr algn="ctr" marL="266065">
              <a:lnSpc>
                <a:spcPct val="100000"/>
              </a:lnSpc>
            </a:pPr>
            <a:r>
              <a:rPr dirty="0" sz="1500" spc="-10" b="1">
                <a:latin typeface="Times New Roman"/>
                <a:cs typeface="Times New Roman"/>
              </a:rPr>
              <a:t>(</a:t>
            </a:r>
            <a:r>
              <a:rPr dirty="0" sz="1500" spc="-10">
                <a:latin typeface="Times New Roman"/>
                <a:cs typeface="Times New Roman"/>
              </a:rPr>
              <a:t>Effective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from</a:t>
            </a:r>
            <a:r>
              <a:rPr dirty="0" sz="1500" spc="-8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academic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Year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2025-</a:t>
            </a:r>
            <a:r>
              <a:rPr dirty="0" sz="1500" spc="-25">
                <a:latin typeface="Times New Roman"/>
                <a:cs typeface="Times New Roman"/>
              </a:rPr>
              <a:t>26</a:t>
            </a:r>
            <a:r>
              <a:rPr dirty="0" sz="1500" spc="-25" b="1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algn="ctr" marL="31115">
              <a:lnSpc>
                <a:spcPct val="100000"/>
              </a:lnSpc>
              <a:spcBef>
                <a:spcPts val="145"/>
              </a:spcBef>
            </a:pPr>
            <a:r>
              <a:rPr dirty="0" sz="1400" spc="-10">
                <a:latin typeface="Times New Roman"/>
                <a:cs typeface="Times New Roman"/>
              </a:rPr>
              <a:t>SEMESTER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–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III</a:t>
            </a:r>
            <a:endParaRPr sz="1500">
              <a:latin typeface="Times New Roman"/>
              <a:cs typeface="Times New Roman"/>
            </a:endParaRPr>
          </a:p>
          <a:p>
            <a:pPr algn="ctr" marL="27305">
              <a:lnSpc>
                <a:spcPct val="100000"/>
              </a:lnSpc>
              <a:spcBef>
                <a:spcPts val="225"/>
              </a:spcBef>
            </a:pPr>
            <a:r>
              <a:rPr dirty="0" sz="1500" spc="-10" b="1">
                <a:latin typeface="Times New Roman"/>
                <a:cs typeface="Times New Roman"/>
              </a:rPr>
              <a:t>Subject</a:t>
            </a:r>
            <a:r>
              <a:rPr dirty="0" sz="1500" spc="-6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Code:</a:t>
            </a:r>
            <a:r>
              <a:rPr dirty="0" sz="15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BEC303</a:t>
            </a:r>
            <a:endParaRPr sz="1200">
              <a:latin typeface="Times New Roman"/>
              <a:cs typeface="Times New Roman"/>
            </a:endParaRPr>
          </a:p>
          <a:p>
            <a:pPr algn="ctr" marL="16510">
              <a:lnSpc>
                <a:spcPct val="100000"/>
              </a:lnSpc>
              <a:spcBef>
                <a:spcPts val="210"/>
              </a:spcBef>
            </a:pPr>
            <a:r>
              <a:rPr dirty="0" sz="1400" spc="-10" b="1">
                <a:latin typeface="Times New Roman"/>
                <a:cs typeface="Times New Roman"/>
              </a:rPr>
              <a:t>(Choice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Based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Credit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System)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1576" y="7606538"/>
            <a:ext cx="6144895" cy="173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Cambria"/>
                <a:cs typeface="Cambria"/>
              </a:rPr>
              <a:t>STUDENT’S</a:t>
            </a:r>
            <a:r>
              <a:rPr dirty="0" sz="1600" spc="-40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NAME:</a:t>
            </a:r>
            <a:r>
              <a:rPr dirty="0" sz="1600" spc="-4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………………………………....................……....................………….</a:t>
            </a:r>
            <a:endParaRPr sz="1600">
              <a:latin typeface="Cambria"/>
              <a:cs typeface="Cambria"/>
            </a:endParaRPr>
          </a:p>
          <a:p>
            <a:pPr marL="13970">
              <a:lnSpc>
                <a:spcPct val="100000"/>
              </a:lnSpc>
              <a:spcBef>
                <a:spcPts val="1845"/>
              </a:spcBef>
            </a:pPr>
            <a:r>
              <a:rPr dirty="0" sz="1600" b="1">
                <a:latin typeface="Cambria"/>
                <a:cs typeface="Cambria"/>
              </a:rPr>
              <a:t>USN:</a:t>
            </a:r>
            <a:r>
              <a:rPr dirty="0" sz="1600" spc="-5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…………………………………………………………….....................................................</a:t>
            </a:r>
            <a:endParaRPr sz="1600">
              <a:latin typeface="Cambria"/>
              <a:cs typeface="Cambria"/>
            </a:endParaRPr>
          </a:p>
          <a:p>
            <a:pPr marL="18415">
              <a:lnSpc>
                <a:spcPct val="100000"/>
              </a:lnSpc>
              <a:spcBef>
                <a:spcPts val="1814"/>
              </a:spcBef>
            </a:pPr>
            <a:r>
              <a:rPr dirty="0" sz="1600" b="1">
                <a:latin typeface="Cambria"/>
                <a:cs typeface="Cambria"/>
              </a:rPr>
              <a:t>BRANCH:</a:t>
            </a:r>
            <a:r>
              <a:rPr dirty="0" sz="1600" spc="2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…………............................................................……………………..................…..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600">
              <a:latin typeface="Cambria"/>
              <a:cs typeface="Cambria"/>
            </a:endParaRPr>
          </a:p>
          <a:p>
            <a:pPr marL="41275">
              <a:lnSpc>
                <a:spcPct val="100000"/>
              </a:lnSpc>
            </a:pPr>
            <a:r>
              <a:rPr dirty="0" sz="1600" spc="-20" b="1">
                <a:latin typeface="Cambria"/>
                <a:cs typeface="Cambria"/>
              </a:rPr>
              <a:t>SECTION:</a:t>
            </a:r>
            <a:r>
              <a:rPr dirty="0" sz="1600" spc="45" b="1">
                <a:latin typeface="Cambria"/>
                <a:cs typeface="Cambria"/>
              </a:rPr>
              <a:t> </a:t>
            </a:r>
            <a:r>
              <a:rPr dirty="0" sz="1600" spc="-20">
                <a:latin typeface="Cambria"/>
                <a:cs typeface="Cambria"/>
              </a:rPr>
              <a:t>…………........................................</a:t>
            </a:r>
            <a:r>
              <a:rPr dirty="0" sz="1600" spc="95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YEAR:</a:t>
            </a:r>
            <a:r>
              <a:rPr dirty="0" sz="1600" spc="6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.........................................................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004" y="0"/>
            <a:ext cx="6097996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863" y="0"/>
            <a:ext cx="6096277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01" y="0"/>
            <a:ext cx="6322802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17" y="0"/>
            <a:ext cx="6011970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270" y="0"/>
            <a:ext cx="6101463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1571" y="8418389"/>
            <a:ext cx="240790" cy="1018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0635" y="8089618"/>
            <a:ext cx="203745" cy="9261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9260" y="6797688"/>
            <a:ext cx="268573" cy="1157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5844" y="5922507"/>
            <a:ext cx="1949472" cy="32877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4475" y="5028806"/>
            <a:ext cx="1518829" cy="75015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69208" y="3681309"/>
            <a:ext cx="852026" cy="310248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309589" y="4286757"/>
            <a:ext cx="608965" cy="0"/>
          </a:xfrm>
          <a:custGeom>
            <a:avLst/>
            <a:gdLst/>
            <a:ahLst/>
            <a:cxnLst/>
            <a:rect l="l" t="t" r="r" b="b"/>
            <a:pathLst>
              <a:path w="608964" h="0">
                <a:moveTo>
                  <a:pt x="0" y="0"/>
                </a:moveTo>
                <a:lnTo>
                  <a:pt x="608920" y="0"/>
                </a:lnTo>
              </a:path>
            </a:pathLst>
          </a:custGeom>
          <a:ln w="11576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3620248" y="3419680"/>
            <a:ext cx="266700" cy="16510"/>
            <a:chOff x="3620248" y="3419680"/>
            <a:chExt cx="266700" cy="16510"/>
          </a:xfrm>
        </p:grpSpPr>
        <p:sp>
          <p:nvSpPr>
            <p:cNvPr id="10" name="object 10" descr=""/>
            <p:cNvSpPr/>
            <p:nvPr/>
          </p:nvSpPr>
          <p:spPr>
            <a:xfrm>
              <a:off x="3698967" y="343009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0" y="0"/>
                  </a:moveTo>
                  <a:lnTo>
                    <a:pt x="187538" y="0"/>
                  </a:lnTo>
                </a:path>
              </a:pathLst>
            </a:custGeom>
            <a:ln w="11576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20248" y="3425469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 h="0">
                  <a:moveTo>
                    <a:pt x="0" y="0"/>
                  </a:moveTo>
                  <a:lnTo>
                    <a:pt x="266258" y="0"/>
                  </a:lnTo>
                </a:path>
              </a:pathLst>
            </a:custGeom>
            <a:ln w="11576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3300737" y="2818863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 h="0">
                <a:moveTo>
                  <a:pt x="0" y="0"/>
                </a:moveTo>
                <a:lnTo>
                  <a:pt x="442220" y="0"/>
                </a:lnTo>
              </a:path>
            </a:pathLst>
          </a:custGeom>
          <a:ln w="11576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268323" y="2290978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 h="0">
                <a:moveTo>
                  <a:pt x="0" y="0"/>
                </a:moveTo>
                <a:lnTo>
                  <a:pt x="368130" y="0"/>
                </a:lnTo>
              </a:path>
            </a:pathLst>
          </a:custGeom>
          <a:ln w="11576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71864" y="3065442"/>
            <a:ext cx="486210" cy="18059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20144" y="3283079"/>
            <a:ext cx="652911" cy="17596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71082" y="3727615"/>
            <a:ext cx="634389" cy="18985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0328" y="4658361"/>
            <a:ext cx="2653320" cy="22689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16093" y="7751586"/>
            <a:ext cx="1861492" cy="21763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7914" y="1792033"/>
            <a:ext cx="1305822" cy="26857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49017" y="3241404"/>
            <a:ext cx="143547" cy="19448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12347" y="7094045"/>
            <a:ext cx="5209400" cy="291726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150537" y="328997"/>
            <a:ext cx="120015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1885" algn="l"/>
              </a:tabLst>
            </a:pPr>
            <a:r>
              <a:rPr dirty="0" sz="1550">
                <a:solidFill>
                  <a:srgbClr val="0A0A0A"/>
                </a:solidFill>
                <a:latin typeface="Cambria"/>
                <a:cs typeface="Cambria"/>
              </a:rPr>
              <a:t>4</a:t>
            </a:r>
            <a:r>
              <a:rPr dirty="0" sz="1550" spc="48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1550" spc="-130">
                <a:latin typeface="Cambria"/>
                <a:cs typeface="Cambria"/>
              </a:rPr>
              <a:t>t»h</a:t>
            </a:r>
            <a:r>
              <a:rPr dirty="0" sz="1550" spc="250">
                <a:latin typeface="Cambria"/>
                <a:cs typeface="Cambria"/>
              </a:rPr>
              <a:t> </a:t>
            </a:r>
            <a:r>
              <a:rPr dirty="0" sz="1550">
                <a:latin typeface="Cambria"/>
                <a:cs typeface="Cambria"/>
              </a:rPr>
              <a:t>n</a:t>
            </a:r>
            <a:r>
              <a:rPr dirty="0" sz="1550" spc="395">
                <a:latin typeface="Cambria"/>
                <a:cs typeface="Cambria"/>
              </a:rPr>
              <a:t> </a:t>
            </a:r>
            <a:r>
              <a:rPr dirty="0" sz="1550" spc="-25">
                <a:latin typeface="Cambria"/>
                <a:cs typeface="Cambria"/>
              </a:rPr>
              <a:t>nn</a:t>
            </a:r>
            <a:r>
              <a:rPr dirty="0" sz="1550">
                <a:latin typeface="Cambria"/>
                <a:cs typeface="Cambria"/>
              </a:rPr>
              <a:t>	</a:t>
            </a:r>
            <a:r>
              <a:rPr dirty="0" sz="1550" spc="-50">
                <a:latin typeface="Cambria"/>
                <a:cs typeface="Cambria"/>
              </a:rPr>
              <a:t>c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577537" y="271391"/>
            <a:ext cx="2623185" cy="60134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479425">
              <a:lnSpc>
                <a:spcPct val="100000"/>
              </a:lnSpc>
              <a:spcBef>
                <a:spcPts val="560"/>
              </a:spcBef>
              <a:tabLst>
                <a:tab pos="1045844" algn="l"/>
              </a:tabLst>
            </a:pPr>
            <a:r>
              <a:rPr dirty="0" sz="1550" spc="-100">
                <a:solidFill>
                  <a:srgbClr val="111111"/>
                </a:solidFill>
                <a:latin typeface="Cambria"/>
                <a:cs typeface="Cambria"/>
              </a:rPr>
              <a:t>J›'J</a:t>
            </a:r>
            <a:r>
              <a:rPr dirty="0" sz="1550" spc="-45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1550">
                <a:latin typeface="Cambria"/>
                <a:cs typeface="Cambria"/>
              </a:rPr>
              <a:t>«</a:t>
            </a:r>
            <a:r>
              <a:rPr dirty="0" sz="1550" spc="195">
                <a:latin typeface="Cambria"/>
                <a:cs typeface="Cambria"/>
              </a:rPr>
              <a:t> </a:t>
            </a:r>
            <a:r>
              <a:rPr dirty="0" sz="1550" spc="-50">
                <a:latin typeface="Cambria"/>
                <a:cs typeface="Cambria"/>
              </a:rPr>
              <a:t>t</a:t>
            </a:r>
            <a:r>
              <a:rPr dirty="0" sz="1550">
                <a:latin typeface="Cambria"/>
                <a:cs typeface="Cambria"/>
              </a:rPr>
              <a:t>	</a:t>
            </a:r>
            <a:r>
              <a:rPr dirty="0" sz="1550" spc="-75">
                <a:latin typeface="Cambria"/>
                <a:cs typeface="Cambria"/>
              </a:rPr>
              <a:t>dfiiVv</a:t>
            </a:r>
            <a:r>
              <a:rPr dirty="0" sz="1550" spc="335">
                <a:latin typeface="Cambria"/>
                <a:cs typeface="Cambria"/>
              </a:rPr>
              <a:t> </a:t>
            </a:r>
            <a:r>
              <a:rPr dirty="0" sz="1550">
                <a:latin typeface="Cambria"/>
                <a:cs typeface="Cambria"/>
              </a:rPr>
              <a:t>fin</a:t>
            </a:r>
            <a:r>
              <a:rPr dirty="0" sz="1550" spc="409">
                <a:latin typeface="Cambria"/>
                <a:cs typeface="Cambria"/>
              </a:rPr>
              <a:t> </a:t>
            </a:r>
            <a:r>
              <a:rPr dirty="0" sz="1550" spc="-165">
                <a:solidFill>
                  <a:srgbClr val="080808"/>
                </a:solidFill>
                <a:latin typeface="Cambria"/>
                <a:cs typeface="Cambria"/>
              </a:rPr>
              <a:t>amJ9li</a:t>
            </a:r>
            <a:r>
              <a:rPr dirty="0" sz="1550" spc="-105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1550" spc="-25">
                <a:latin typeface="Cambria"/>
                <a:cs typeface="Cambria"/>
              </a:rPr>
              <a:t>$cy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  <a:tabLst>
                <a:tab pos="354330" algn="l"/>
                <a:tab pos="803275" algn="l"/>
                <a:tab pos="1474470" algn="l"/>
              </a:tabLst>
            </a:pPr>
            <a:r>
              <a:rPr dirty="0" sz="1450" spc="-50">
                <a:latin typeface="Cambria"/>
                <a:cs typeface="Cambria"/>
              </a:rPr>
              <a:t>V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25">
                <a:solidFill>
                  <a:srgbClr val="161616"/>
                </a:solidFill>
                <a:latin typeface="Cambria"/>
                <a:cs typeface="Cambria"/>
              </a:rPr>
              <a:t>r›</a:t>
            </a:r>
            <a:r>
              <a:rPr dirty="0" sz="1450">
                <a:solidFill>
                  <a:srgbClr val="161616"/>
                </a:solidFill>
                <a:latin typeface="Cambria"/>
                <a:cs typeface="Cambria"/>
              </a:rPr>
              <a:t>	</a:t>
            </a:r>
            <a:r>
              <a:rPr dirty="0" sz="1450" spc="-50">
                <a:solidFill>
                  <a:srgbClr val="4B4B4B"/>
                </a:solidFill>
                <a:latin typeface="Cambria"/>
                <a:cs typeface="Cambria"/>
              </a:rPr>
              <a:t>-</a:t>
            </a:r>
            <a:r>
              <a:rPr dirty="0" sz="1450">
                <a:solidFill>
                  <a:srgbClr val="4B4B4B"/>
                </a:solidFill>
                <a:latin typeface="Cambria"/>
                <a:cs typeface="Cambria"/>
              </a:rPr>
              <a:t>	</a:t>
            </a:r>
            <a:r>
              <a:rPr dirty="0" sz="1450" spc="-50">
                <a:solidFill>
                  <a:srgbClr val="212121"/>
                </a:solidFill>
                <a:latin typeface="Cambria"/>
                <a:cs typeface="Cambria"/>
              </a:rPr>
              <a:t>t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391378" y="328997"/>
            <a:ext cx="87185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5280" algn="l"/>
                <a:tab pos="658495" algn="l"/>
              </a:tabLst>
            </a:pPr>
            <a:r>
              <a:rPr dirty="0" sz="1550" spc="-25">
                <a:solidFill>
                  <a:srgbClr val="232323"/>
                </a:solidFill>
                <a:latin typeface="Cambria"/>
                <a:cs typeface="Cambria"/>
              </a:rPr>
              <a:t>tk</a:t>
            </a:r>
            <a:r>
              <a:rPr dirty="0" sz="1550">
                <a:solidFill>
                  <a:srgbClr val="232323"/>
                </a:solidFill>
                <a:latin typeface="Cambria"/>
                <a:cs typeface="Cambria"/>
              </a:rPr>
              <a:t>	</a:t>
            </a:r>
            <a:r>
              <a:rPr dirty="0" sz="1550" spc="-25">
                <a:solidFill>
                  <a:srgbClr val="161616"/>
                </a:solidFill>
                <a:latin typeface="Cambria"/>
                <a:cs typeface="Cambria"/>
              </a:rPr>
              <a:t>9C</a:t>
            </a:r>
            <a:r>
              <a:rPr dirty="0" sz="1550">
                <a:solidFill>
                  <a:srgbClr val="161616"/>
                </a:solidFill>
                <a:latin typeface="Cambria"/>
                <a:cs typeface="Cambria"/>
              </a:rPr>
              <a:t>	</a:t>
            </a:r>
            <a:r>
              <a:rPr dirty="0" sz="1550" spc="-55">
                <a:latin typeface="Cambria"/>
                <a:cs typeface="Cambria"/>
              </a:rPr>
              <a:t>¢,y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82381" y="621110"/>
            <a:ext cx="1381125" cy="6616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9230">
              <a:lnSpc>
                <a:spcPct val="100000"/>
              </a:lnSpc>
              <a:spcBef>
                <a:spcPts val="130"/>
              </a:spcBef>
            </a:pPr>
            <a:r>
              <a:rPr dirty="0" sz="1450" spc="-50">
                <a:latin typeface="Cambria"/>
                <a:cs typeface="Cambria"/>
              </a:rPr>
              <a:t>4«iilfir</a:t>
            </a:r>
            <a:r>
              <a:rPr dirty="0" sz="1450" spc="195">
                <a:latin typeface="Cambria"/>
                <a:cs typeface="Cambria"/>
              </a:rPr>
              <a:t> </a:t>
            </a:r>
            <a:r>
              <a:rPr dirty="0" sz="1450" spc="-200">
                <a:latin typeface="Cambria"/>
                <a:cs typeface="Cambria"/>
              </a:rPr>
              <a:t>vd</a:t>
            </a:r>
            <a:r>
              <a:rPr dirty="0" sz="1450" spc="-75">
                <a:latin typeface="Cambria"/>
                <a:cs typeface="Cambria"/>
              </a:rPr>
              <a:t> </a:t>
            </a:r>
            <a:r>
              <a:rPr dirty="0" sz="1450" spc="-25">
                <a:latin typeface="Cambria"/>
                <a:cs typeface="Cambria"/>
              </a:rPr>
              <a:t>lJn</a:t>
            </a:r>
            <a:endParaRPr sz="1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  <a:tabLst>
                <a:tab pos="277495" algn="l"/>
                <a:tab pos="1019175" algn="l"/>
              </a:tabLst>
            </a:pPr>
            <a:r>
              <a:rPr dirty="0" sz="1400" spc="-25">
                <a:solidFill>
                  <a:srgbClr val="181818"/>
                </a:solidFill>
                <a:latin typeface="Times New Roman"/>
                <a:cs typeface="Times New Roman"/>
              </a:rPr>
              <a:t>**</a:t>
            </a:r>
            <a:r>
              <a:rPr dirty="0" sz="1400">
                <a:solidFill>
                  <a:srgbClr val="181818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'$*9'Ę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'§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0">
                <a:latin typeface="Times New Roman"/>
                <a:cs typeface="Times New Roman"/>
              </a:rPr>
              <a:t>Gh='J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657147" y="1042878"/>
            <a:ext cx="28860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4565" algn="l"/>
                <a:tab pos="1651635" algn="l"/>
                <a:tab pos="2540635" algn="l"/>
              </a:tabLst>
            </a:pPr>
            <a:r>
              <a:rPr dirty="0" sz="1400">
                <a:latin typeface="Times New Roman"/>
                <a:cs typeface="Times New Roman"/>
              </a:rPr>
              <a:t>hxi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nł*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{ki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i="1">
                <a:latin typeface="Times New Roman"/>
                <a:cs typeface="Times New Roman"/>
              </a:rPr>
              <a:t>tmt</a:t>
            </a:r>
            <a:r>
              <a:rPr dirty="0" sz="1400" spc="360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ló.i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70">
                <a:latin typeface="Times New Roman"/>
                <a:cs typeface="Times New Roman"/>
              </a:rPr>
              <a:t>d/n‹:$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42424"/>
                </a:solidFill>
                <a:latin typeface="Times New Roman"/>
                <a:cs typeface="Times New Roman"/>
              </a:rPr>
              <a:t>,</a:t>
            </a:r>
            <a:r>
              <a:rPr dirty="0" sz="1400" spc="30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uA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haizi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21493" y="1770265"/>
            <a:ext cx="245237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97890" algn="l"/>
              </a:tabLst>
            </a:pPr>
            <a:r>
              <a:rPr dirty="0" sz="1300" spc="-40">
                <a:latin typeface="Cambria"/>
                <a:cs typeface="Cambria"/>
              </a:rPr>
              <a:t>4:1/ze*'^**?I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140">
                <a:latin typeface="Cambria"/>
                <a:cs typeface="Cambria"/>
              </a:rPr>
              <a:t>Dł*ł</a:t>
            </a:r>
            <a:r>
              <a:rPr dirty="0" sz="1300" spc="85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“”^g*Ź"</a:t>
            </a:r>
            <a:r>
              <a:rPr dirty="0" sz="1300" spc="440">
                <a:latin typeface="Cambria"/>
                <a:cs typeface="Cambria"/>
              </a:rPr>
              <a:t> </a:t>
            </a:r>
            <a:r>
              <a:rPr dirty="0" sz="1300" spc="-45">
                <a:latin typeface="Cambria"/>
                <a:cs typeface="Cambria"/>
              </a:rPr>
              <a:t>”mg‹d^*"*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31034" y="2215571"/>
            <a:ext cx="11811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50">
                <a:latin typeface="Courier New"/>
                <a:cs typeface="Courier New"/>
              </a:rPr>
              <a:t>,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08580" y="2331335"/>
            <a:ext cx="220979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50">
                <a:latin typeface="Courier New"/>
                <a:cs typeface="Courier New"/>
              </a:rPr>
              <a:t>*b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654998" y="3414506"/>
            <a:ext cx="20574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5">
                <a:latin typeface="Consolas"/>
                <a:cs typeface="Consolas"/>
              </a:rPr>
              <a:t>*b</a:t>
            </a:r>
            <a:endParaRPr sz="1250">
              <a:latin typeface="Consolas"/>
              <a:cs typeface="Consola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320507" y="4111793"/>
            <a:ext cx="3345815" cy="4133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7525" algn="l"/>
                <a:tab pos="3097530" algn="l"/>
              </a:tabLst>
            </a:pPr>
            <a:r>
              <a:rPr dirty="0" sz="2550" spc="-25">
                <a:latin typeface="Cambria"/>
                <a:cs typeface="Cambria"/>
              </a:rPr>
              <a:t>wg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700">
                <a:latin typeface="Cambria"/>
                <a:cs typeface="Cambria"/>
              </a:rPr>
              <a:t>m(yg°vĘ</a:t>
            </a:r>
            <a:r>
              <a:rPr dirty="0" sz="2550" spc="254">
                <a:latin typeface="Cambria"/>
                <a:cs typeface="Cambria"/>
              </a:rPr>
              <a:t> </a:t>
            </a:r>
            <a:r>
              <a:rPr dirty="0" sz="2550" spc="-465">
                <a:latin typeface="Cambria"/>
                <a:cs typeface="Cambria"/>
              </a:rPr>
              <a:t>°Ę</a:t>
            </a:r>
            <a:r>
              <a:rPr dirty="0" sz="2550" spc="-75">
                <a:latin typeface="Cambria"/>
                <a:cs typeface="Cambria"/>
              </a:rPr>
              <a:t> </a:t>
            </a:r>
            <a:r>
              <a:rPr dirty="0" sz="2550" spc="-459">
                <a:solidFill>
                  <a:srgbClr val="2A2A2A"/>
                </a:solidFill>
                <a:latin typeface="Cambria"/>
                <a:cs typeface="Cambria"/>
              </a:rPr>
              <a:t>n</a:t>
            </a:r>
            <a:r>
              <a:rPr dirty="0" sz="2550" spc="55">
                <a:solidFill>
                  <a:srgbClr val="2A2A2A"/>
                </a:solidFill>
                <a:latin typeface="Cambria"/>
                <a:cs typeface="Cambria"/>
              </a:rPr>
              <a:t> </a:t>
            </a:r>
            <a:r>
              <a:rPr dirty="0" sz="2550" spc="-10">
                <a:latin typeface="Cambria"/>
                <a:cs typeface="Cambria"/>
              </a:rPr>
              <a:t>lx^''**°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35">
                <a:latin typeface="Cambria"/>
                <a:cs typeface="Cambria"/>
              </a:rPr>
              <a:t>**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20582" y="6396791"/>
            <a:ext cx="3897629" cy="2108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47345" algn="l"/>
                <a:tab pos="1039494" algn="l"/>
                <a:tab pos="1918970" algn="l"/>
                <a:tab pos="2313940" algn="l"/>
                <a:tab pos="3731260" algn="l"/>
              </a:tabLst>
            </a:pPr>
            <a:r>
              <a:rPr dirty="0" sz="1200" spc="-25">
                <a:latin typeface="Cambria"/>
                <a:cs typeface="Cambria"/>
              </a:rPr>
              <a:t>To</a:t>
            </a:r>
            <a:r>
              <a:rPr dirty="0" sz="1200">
                <a:latin typeface="Cambria"/>
                <a:cs typeface="Cambria"/>
              </a:rPr>
              <a:t>	</a:t>
            </a:r>
            <a:r>
              <a:rPr dirty="0" sz="1200" spc="-10">
                <a:latin typeface="Cambria"/>
                <a:cs typeface="Cambria"/>
              </a:rPr>
              <a:t>c•«ł),-</a:t>
            </a:r>
            <a:r>
              <a:rPr dirty="0" sz="1200" spc="-35">
                <a:latin typeface="Cambria"/>
                <a:cs typeface="Cambria"/>
              </a:rPr>
              <a:t>zą</a:t>
            </a:r>
            <a:r>
              <a:rPr dirty="0" sz="1200">
                <a:latin typeface="Cambria"/>
                <a:cs typeface="Cambria"/>
              </a:rPr>
              <a:t>	pmy</a:t>
            </a:r>
            <a:r>
              <a:rPr dirty="0" sz="1200" spc="445">
                <a:latin typeface="Cambria"/>
                <a:cs typeface="Cambria"/>
              </a:rPr>
              <a:t> </a:t>
            </a:r>
            <a:r>
              <a:rPr dirty="0" sz="1200" spc="-240">
                <a:latin typeface="Cambria"/>
                <a:cs typeface="Cambria"/>
              </a:rPr>
              <a:t>I•</a:t>
            </a:r>
            <a:r>
              <a:rPr dirty="0" sz="1200" spc="60">
                <a:latin typeface="Cambria"/>
                <a:cs typeface="Cambria"/>
              </a:rPr>
              <a:t> </a:t>
            </a:r>
            <a:r>
              <a:rPr dirty="0" sz="1200" spc="-10">
                <a:latin typeface="Cambria"/>
                <a:cs typeface="Cambria"/>
              </a:rPr>
              <a:t>{¿cx‹</a:t>
            </a:r>
            <a:r>
              <a:rPr dirty="0" sz="1200">
                <a:latin typeface="Cambria"/>
                <a:cs typeface="Cambria"/>
              </a:rPr>
              <a:t>	,</a:t>
            </a:r>
            <a:r>
              <a:rPr dirty="0" sz="1200" spc="-10">
                <a:latin typeface="Cambria"/>
                <a:cs typeface="Cambria"/>
              </a:rPr>
              <a:t> </a:t>
            </a:r>
            <a:r>
              <a:rPr dirty="0" sz="1200" spc="-25">
                <a:latin typeface="Cambria"/>
                <a:cs typeface="Cambria"/>
              </a:rPr>
              <a:t>we</a:t>
            </a:r>
            <a:r>
              <a:rPr dirty="0" sz="1200">
                <a:latin typeface="Cambria"/>
                <a:cs typeface="Cambria"/>
              </a:rPr>
              <a:t>	h«uc</a:t>
            </a:r>
            <a:r>
              <a:rPr dirty="0" sz="1200" spc="150">
                <a:latin typeface="Cambria"/>
                <a:cs typeface="Cambria"/>
              </a:rPr>
              <a:t>  </a:t>
            </a:r>
            <a:r>
              <a:rPr dirty="0" sz="1200" spc="-120">
                <a:latin typeface="Cambria"/>
                <a:cs typeface="Cambria"/>
              </a:rPr>
              <a:t>ł-</a:t>
            </a:r>
            <a:r>
              <a:rPr dirty="0" sz="1200">
                <a:latin typeface="Cambria"/>
                <a:cs typeface="Cambria"/>
              </a:rPr>
              <a:t>c</a:t>
            </a:r>
            <a:r>
              <a:rPr dirty="0" sz="1200" spc="204">
                <a:latin typeface="Cambria"/>
                <a:cs typeface="Cambria"/>
              </a:rPr>
              <a:t>  </a:t>
            </a:r>
            <a:r>
              <a:rPr dirty="0" sz="1200" spc="-105">
                <a:latin typeface="Cambria"/>
                <a:cs typeface="Cambria"/>
              </a:rPr>
              <a:t>C&gt;</a:t>
            </a:r>
            <a:r>
              <a:rPr dirty="0" sz="1200" spc="-110">
                <a:latin typeface="Cambria"/>
                <a:cs typeface="Cambria"/>
              </a:rPr>
              <a:t> </a:t>
            </a:r>
            <a:r>
              <a:rPr dirty="0" sz="1200" spc="-80">
                <a:latin typeface="Cambria"/>
                <a:cs typeface="Cambria"/>
              </a:rPr>
              <a:t>Ir</a:t>
            </a:r>
            <a:r>
              <a:rPr dirty="0" sz="1200" spc="-45">
                <a:latin typeface="Cambria"/>
                <a:cs typeface="Cambria"/>
              </a:rPr>
              <a:t> </a:t>
            </a:r>
            <a:r>
              <a:rPr dirty="0" sz="1200" spc="-20">
                <a:latin typeface="Cambria"/>
                <a:cs typeface="Cambria"/>
              </a:rPr>
              <a:t>ulo¥</a:t>
            </a:r>
            <a:r>
              <a:rPr dirty="0" sz="1200">
                <a:latin typeface="Cambria"/>
                <a:cs typeface="Cambria"/>
              </a:rPr>
              <a:t>	</a:t>
            </a:r>
            <a:r>
              <a:rPr dirty="0" sz="1200" spc="-65">
                <a:latin typeface="Cambria"/>
                <a:cs typeface="Cambria"/>
              </a:rPr>
              <a:t>/Q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155582" y="6396791"/>
            <a:ext cx="701675" cy="2108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70">
                <a:solidFill>
                  <a:srgbClr val="232323"/>
                </a:solidFill>
                <a:latin typeface="Cambria"/>
                <a:cs typeface="Cambria"/>
              </a:rPr>
              <a:t>ę</a:t>
            </a:r>
            <a:r>
              <a:rPr dirty="0" sz="1200" spc="-105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|</a:t>
            </a:r>
            <a:r>
              <a:rPr dirty="0" sz="1200" spc="254">
                <a:latin typeface="Cambria"/>
                <a:cs typeface="Cambria"/>
              </a:rPr>
              <a:t>  </a:t>
            </a:r>
            <a:r>
              <a:rPr dirty="0" sz="1200">
                <a:latin typeface="Cambria"/>
                <a:cs typeface="Cambria"/>
              </a:rPr>
              <a:t>e‹y</a:t>
            </a:r>
            <a:r>
              <a:rPr dirty="0" sz="1200" spc="295">
                <a:latin typeface="Cambria"/>
                <a:cs typeface="Cambria"/>
              </a:rPr>
              <a:t> </a:t>
            </a:r>
            <a:r>
              <a:rPr dirty="0" sz="1200" spc="-45" i="1">
                <a:latin typeface="Cambria"/>
                <a:cs typeface="Cambria"/>
              </a:rPr>
              <a:t>op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006789" y="6396791"/>
            <a:ext cx="622935" cy="2108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i="1">
                <a:latin typeface="Cambria"/>
                <a:cs typeface="Cambria"/>
              </a:rPr>
              <a:t>p)</a:t>
            </a:r>
            <a:r>
              <a:rPr dirty="0" sz="1200" spc="325" i="1">
                <a:latin typeface="Cambria"/>
                <a:cs typeface="Cambria"/>
              </a:rPr>
              <a:t> </a:t>
            </a:r>
            <a:r>
              <a:rPr dirty="0" sz="1200" i="1">
                <a:latin typeface="Cambria"/>
                <a:cs typeface="Cambria"/>
              </a:rPr>
              <a:t>y</a:t>
            </a:r>
            <a:r>
              <a:rPr dirty="0" sz="1200" spc="170" i="1">
                <a:latin typeface="Cambria"/>
                <a:cs typeface="Cambria"/>
              </a:rPr>
              <a:t> </a:t>
            </a:r>
            <a:r>
              <a:rPr dirty="0" sz="1200" i="1">
                <a:latin typeface="Cambria"/>
                <a:cs typeface="Cambria"/>
              </a:rPr>
              <a:t>„</a:t>
            </a:r>
            <a:r>
              <a:rPr dirty="0" sz="1200" spc="295" i="1">
                <a:latin typeface="Cambria"/>
                <a:cs typeface="Cambria"/>
              </a:rPr>
              <a:t> </a:t>
            </a:r>
            <a:r>
              <a:rPr dirty="0" sz="1200" spc="-45">
                <a:latin typeface="Cambria"/>
                <a:cs typeface="Cambria"/>
              </a:rPr>
              <a:t>/y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55693" y="6658225"/>
            <a:ext cx="4370705" cy="424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88620" algn="l"/>
                <a:tab pos="1186180" algn="l"/>
                <a:tab pos="2496185" algn="l"/>
                <a:tab pos="3275965" algn="l"/>
                <a:tab pos="3790950" algn="l"/>
                <a:tab pos="4037329" algn="l"/>
              </a:tabLst>
            </a:pPr>
            <a:r>
              <a:rPr dirty="0" sz="2600" spc="-25">
                <a:latin typeface="Cambria"/>
                <a:cs typeface="Cambria"/>
              </a:rPr>
              <a:t>”*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20">
                <a:latin typeface="Cambria"/>
                <a:cs typeface="Cambria"/>
              </a:rPr>
              <a:t>•&gt;”°«</a:t>
            </a:r>
            <a:r>
              <a:rPr dirty="0" sz="2600">
                <a:latin typeface="Cambria"/>
                <a:cs typeface="Cambria"/>
              </a:rPr>
              <a:t>	°'</a:t>
            </a:r>
            <a:r>
              <a:rPr dirty="0" sz="2600" spc="-10">
                <a:latin typeface="Cambria"/>
                <a:cs typeface="Cambria"/>
              </a:rPr>
              <a:t> '•-</a:t>
            </a:r>
            <a:r>
              <a:rPr dirty="0" sz="2600" spc="-50">
                <a:latin typeface="Cambria"/>
                <a:cs typeface="Cambria"/>
              </a:rPr>
              <a:t>•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90" i="1">
                <a:latin typeface="Cambria"/>
                <a:cs typeface="Cambria"/>
              </a:rPr>
              <a:t>•«</a:t>
            </a:r>
            <a:r>
              <a:rPr dirty="0" sz="2600" spc="-30" i="1">
                <a:latin typeface="Cambria"/>
                <a:cs typeface="Cambria"/>
              </a:rPr>
              <a:t> </a:t>
            </a:r>
            <a:r>
              <a:rPr dirty="0" sz="2600" spc="50">
                <a:latin typeface="Cambria"/>
                <a:cs typeface="Cambria"/>
              </a:rPr>
              <a:t>•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35">
                <a:latin typeface="Cambria"/>
                <a:cs typeface="Cambria"/>
              </a:rPr>
              <a:t>**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50">
                <a:latin typeface="Cambria"/>
                <a:cs typeface="Cambria"/>
              </a:rPr>
              <a:t>›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35">
                <a:latin typeface="Cambria"/>
                <a:cs typeface="Cambria"/>
              </a:rPr>
              <a:t>•-</a:t>
            </a:r>
            <a:r>
              <a:rPr dirty="0" sz="2600" spc="-50">
                <a:latin typeface="Cambria"/>
                <a:cs typeface="Cambria"/>
              </a:rPr>
              <a:t>,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361121" y="8341825"/>
            <a:ext cx="49784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>
                <a:latin typeface="Trebuchet MS"/>
                <a:cs typeface="Trebuchet MS"/>
              </a:rPr>
              <a:t>p\Ł</a:t>
            </a:r>
            <a:r>
              <a:rPr dirty="0" sz="1150" spc="325">
                <a:latin typeface="Trebuchet MS"/>
                <a:cs typeface="Trebuchet MS"/>
              </a:rPr>
              <a:t> </a:t>
            </a:r>
            <a:r>
              <a:rPr dirty="0" sz="1150" spc="-35">
                <a:solidFill>
                  <a:srgbClr val="4D4D4D"/>
                </a:solidFill>
                <a:latin typeface="Trebuchet MS"/>
                <a:cs typeface="Trebuchet MS"/>
              </a:rPr>
              <a:t>l1«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986730" y="8341825"/>
            <a:ext cx="74231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>
                <a:latin typeface="Trebuchet MS"/>
                <a:cs typeface="Trebuchet MS"/>
              </a:rPr>
              <a:t>or</a:t>
            </a:r>
            <a:r>
              <a:rPr dirty="0" sz="1150" spc="114">
                <a:latin typeface="Trebuchet MS"/>
                <a:cs typeface="Trebuchet MS"/>
              </a:rPr>
              <a:t>  </a:t>
            </a:r>
            <a:r>
              <a:rPr dirty="0" sz="1150" spc="-10">
                <a:latin typeface="Trebuchet MS"/>
                <a:cs typeface="Trebuchet MS"/>
              </a:rPr>
              <a:t>fOuM*j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85538" y="8341825"/>
            <a:ext cx="61277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>
                <a:latin typeface="Trebuchet MS"/>
                <a:cs typeface="Trebuchet MS"/>
              </a:rPr>
              <a:t>'•›6‹A</a:t>
            </a:r>
            <a:r>
              <a:rPr dirty="0" sz="1150" spc="160">
                <a:latin typeface="Trebuchet MS"/>
                <a:cs typeface="Trebuchet MS"/>
              </a:rPr>
              <a:t>  </a:t>
            </a:r>
            <a:r>
              <a:rPr dirty="0" sz="1150">
                <a:latin typeface="Trebuchet MS"/>
                <a:cs typeface="Trebuchet MS"/>
              </a:rPr>
              <a:t>6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105958" y="8341825"/>
            <a:ext cx="174117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93090" algn="l"/>
                <a:tab pos="1010919" algn="l"/>
              </a:tabLst>
            </a:pPr>
            <a:r>
              <a:rPr dirty="0" sz="1150" spc="-25">
                <a:latin typeface="Trebuchet MS"/>
                <a:cs typeface="Trebuchet MS"/>
              </a:rPr>
              <a:t>P</a:t>
            </a:r>
            <a:r>
              <a:rPr dirty="0" sz="1150" spc="-195">
                <a:latin typeface="Trebuchet MS"/>
                <a:cs typeface="Trebuchet MS"/>
              </a:rPr>
              <a:t> </a:t>
            </a:r>
            <a:r>
              <a:rPr dirty="0" sz="1150">
                <a:latin typeface="Trebuchet MS"/>
                <a:cs typeface="Trebuchet MS"/>
              </a:rPr>
              <a:t>urxś</a:t>
            </a:r>
            <a:r>
              <a:rPr dirty="0" sz="1150" spc="-114">
                <a:latin typeface="Trebuchet MS"/>
                <a:cs typeface="Trebuchet MS"/>
              </a:rPr>
              <a:t> </a:t>
            </a:r>
            <a:r>
              <a:rPr dirty="0" sz="1150" spc="-50">
                <a:latin typeface="Trebuchet MS"/>
                <a:cs typeface="Trebuchet MS"/>
              </a:rPr>
              <a:t>•</a:t>
            </a:r>
            <a:r>
              <a:rPr dirty="0" sz="1150">
                <a:latin typeface="Trebuchet MS"/>
                <a:cs typeface="Trebuchet MS"/>
              </a:rPr>
              <a:t>	</a:t>
            </a:r>
            <a:r>
              <a:rPr dirty="0" sz="1150" spc="100">
                <a:latin typeface="Trebuchet MS"/>
                <a:cs typeface="Trebuchet MS"/>
              </a:rPr>
              <a:t>+*'t</a:t>
            </a:r>
            <a:r>
              <a:rPr dirty="0" sz="1150">
                <a:latin typeface="Trebuchet MS"/>
                <a:cs typeface="Trebuchet MS"/>
              </a:rPr>
              <a:t>	</a:t>
            </a:r>
            <a:r>
              <a:rPr dirty="0" sz="1150" spc="85">
                <a:latin typeface="Trebuchet MS"/>
                <a:cs typeface="Trebuchet MS"/>
              </a:rPr>
              <a:t>*Y^^t'SM-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005560" y="8341825"/>
            <a:ext cx="38544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55">
                <a:latin typeface="Trebuchet MS"/>
                <a:cs typeface="Trebuchet MS"/>
              </a:rPr>
              <a:t>'s</a:t>
            </a:r>
            <a:r>
              <a:rPr dirty="0" sz="1150" spc="484">
                <a:latin typeface="Trebuchet MS"/>
                <a:cs typeface="Trebuchet MS"/>
              </a:rPr>
              <a:t> </a:t>
            </a:r>
            <a:r>
              <a:rPr dirty="0" sz="1150" spc="55">
                <a:latin typeface="Trebuchet MS"/>
                <a:cs typeface="Trebuchet MS"/>
              </a:rPr>
              <a:t>’°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81671" y="8965796"/>
            <a:ext cx="5033010" cy="832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1740" algn="l"/>
                <a:tab pos="1913255" algn="l"/>
                <a:tab pos="2158365" algn="l"/>
                <a:tab pos="3219450" algn="l"/>
                <a:tab pos="4088765" algn="l"/>
              </a:tabLst>
            </a:pPr>
            <a:r>
              <a:rPr dirty="0" sz="1400" spc="110">
                <a:latin typeface="Cambria"/>
                <a:cs typeface="Cambria"/>
              </a:rPr>
              <a:t>»</a:t>
            </a:r>
            <a:r>
              <a:rPr dirty="0" sz="1400" spc="140">
                <a:latin typeface="Cambria"/>
                <a:cs typeface="Cambria"/>
              </a:rPr>
              <a:t>  </a:t>
            </a:r>
            <a:r>
              <a:rPr dirty="0" sz="1400">
                <a:latin typeface="Cambria"/>
                <a:cs typeface="Cambria"/>
              </a:rPr>
              <a:t>ip</a:t>
            </a:r>
            <a:r>
              <a:rPr dirty="0" sz="1400" spc="270">
                <a:latin typeface="Cambria"/>
                <a:cs typeface="Cambria"/>
              </a:rPr>
              <a:t> </a:t>
            </a:r>
            <a:r>
              <a:rPr dirty="0" sz="1400" spc="-80">
                <a:latin typeface="Cambria"/>
                <a:cs typeface="Cambria"/>
              </a:rPr>
              <a:t>t</a:t>
            </a:r>
            <a:r>
              <a:rPr dirty="0" sz="1400" spc="-90">
                <a:latin typeface="Cambria"/>
                <a:cs typeface="Cambria"/>
              </a:rPr>
              <a:t> </a:t>
            </a:r>
            <a:r>
              <a:rPr dirty="0" sz="1400">
                <a:latin typeface="Cambria"/>
                <a:cs typeface="Cambria"/>
              </a:rPr>
              <a:t>i'''•</a:t>
            </a:r>
            <a:r>
              <a:rPr dirty="0" sz="1400" spc="30">
                <a:latin typeface="Cambria"/>
                <a:cs typeface="Cambria"/>
              </a:rPr>
              <a:t> </a:t>
            </a:r>
            <a:r>
              <a:rPr dirty="0" sz="1400">
                <a:latin typeface="Cambria"/>
                <a:cs typeface="Cambria"/>
              </a:rPr>
              <a:t>I</a:t>
            </a:r>
            <a:r>
              <a:rPr dirty="0" sz="1400" spc="105">
                <a:latin typeface="Cambria"/>
                <a:cs typeface="Cambria"/>
              </a:rPr>
              <a:t>  </a:t>
            </a:r>
            <a:r>
              <a:rPr dirty="0" sz="1400" spc="-25">
                <a:latin typeface="Cambria"/>
                <a:cs typeface="Cambria"/>
              </a:rPr>
              <a:t>'›</a:t>
            </a:r>
            <a:r>
              <a:rPr dirty="0" sz="1400">
                <a:latin typeface="Cambria"/>
                <a:cs typeface="Cambria"/>
              </a:rPr>
              <a:t>	</a:t>
            </a:r>
            <a:r>
              <a:rPr dirty="0" sz="1400" spc="-10">
                <a:latin typeface="Cambria"/>
                <a:cs typeface="Cambria"/>
              </a:rPr>
              <a:t>&amp;i.j,.e,;</a:t>
            </a:r>
            <a:r>
              <a:rPr dirty="0" sz="1400">
                <a:latin typeface="Cambria"/>
                <a:cs typeface="Cambria"/>
              </a:rPr>
              <a:t>	</a:t>
            </a:r>
            <a:r>
              <a:rPr dirty="0" sz="1400" spc="-25">
                <a:latin typeface="Cambria"/>
                <a:cs typeface="Cambria"/>
              </a:rPr>
              <a:t>;J</a:t>
            </a:r>
            <a:r>
              <a:rPr dirty="0" sz="1400">
                <a:latin typeface="Cambria"/>
                <a:cs typeface="Cambria"/>
              </a:rPr>
              <a:t>	</a:t>
            </a:r>
            <a:r>
              <a:rPr dirty="0" sz="1400" spc="-25">
                <a:latin typeface="Cambria"/>
                <a:cs typeface="Cambria"/>
              </a:rPr>
              <a:t>u«:•ę</a:t>
            </a:r>
            <a:r>
              <a:rPr dirty="0" sz="1400" spc="315">
                <a:latin typeface="Cambria"/>
                <a:cs typeface="Cambria"/>
              </a:rPr>
              <a:t> </a:t>
            </a:r>
            <a:r>
              <a:rPr dirty="0" sz="1400" spc="-10">
                <a:latin typeface="Cambria"/>
                <a:cs typeface="Cambria"/>
              </a:rPr>
              <a:t>=t•ri«</a:t>
            </a:r>
            <a:r>
              <a:rPr dirty="0" sz="1400">
                <a:latin typeface="Cambria"/>
                <a:cs typeface="Cambria"/>
              </a:rPr>
              <a:t>	</a:t>
            </a:r>
            <a:r>
              <a:rPr dirty="0" sz="1400" spc="-25">
                <a:latin typeface="Cambria"/>
                <a:cs typeface="Cambria"/>
              </a:rPr>
              <a:t>+'h^ry</a:t>
            </a:r>
            <a:r>
              <a:rPr dirty="0" sz="1400" spc="-70">
                <a:latin typeface="Cambria"/>
                <a:cs typeface="Cambria"/>
              </a:rPr>
              <a:t> </a:t>
            </a:r>
            <a:r>
              <a:rPr dirty="0" sz="1400" spc="-25">
                <a:latin typeface="Cambria"/>
                <a:cs typeface="Cambria"/>
              </a:rPr>
              <a:t>•w</a:t>
            </a:r>
            <a:r>
              <a:rPr dirty="0" sz="1400">
                <a:latin typeface="Cambria"/>
                <a:cs typeface="Cambria"/>
              </a:rPr>
              <a:t>	r£</a:t>
            </a:r>
            <a:r>
              <a:rPr dirty="0" sz="1400" spc="185">
                <a:latin typeface="Cambria"/>
                <a:cs typeface="Cambria"/>
              </a:rPr>
              <a:t> </a:t>
            </a:r>
            <a:r>
              <a:rPr dirty="0" sz="1400" spc="-305">
                <a:latin typeface="Cambria"/>
                <a:cs typeface="Cambria"/>
              </a:rPr>
              <a:t>rx</a:t>
            </a:r>
            <a:endParaRPr sz="1400">
              <a:latin typeface="Cambria"/>
              <a:cs typeface="Cambria"/>
            </a:endParaRPr>
          </a:p>
          <a:p>
            <a:pPr marL="512445">
              <a:lnSpc>
                <a:spcPct val="100000"/>
              </a:lnSpc>
              <a:spcBef>
                <a:spcPts val="900"/>
              </a:spcBef>
              <a:tabLst>
                <a:tab pos="1570990" algn="l"/>
                <a:tab pos="1830070" algn="l"/>
                <a:tab pos="2426335" algn="l"/>
                <a:tab pos="2801620" algn="l"/>
                <a:tab pos="3625215" algn="l"/>
                <a:tab pos="4225925" algn="l"/>
                <a:tab pos="4509135" algn="l"/>
                <a:tab pos="4679950" algn="l"/>
              </a:tabLst>
            </a:pPr>
            <a:r>
              <a:rPr dirty="0" sz="1150">
                <a:latin typeface="Cambria"/>
                <a:cs typeface="Cambria"/>
              </a:rPr>
              <a:t>RJCtłvn</a:t>
            </a:r>
            <a:r>
              <a:rPr dirty="0" sz="1150" spc="-7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h</a:t>
            </a:r>
            <a:r>
              <a:rPr dirty="0" sz="1150" spc="-15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nĘ-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25">
                <a:latin typeface="Cambria"/>
                <a:cs typeface="Cambria"/>
              </a:rPr>
              <a:t>r(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25">
                <a:latin typeface="Cambria"/>
                <a:cs typeface="Cambria"/>
              </a:rPr>
              <a:t>,'J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50">
                <a:latin typeface="Cambria"/>
                <a:cs typeface="Cambria"/>
              </a:rPr>
              <a:t>ta‹l</a:t>
            </a:r>
            <a:r>
              <a:rPr dirty="0" sz="1150" spc="-95">
                <a:latin typeface="Cambria"/>
                <a:cs typeface="Cambria"/>
              </a:rPr>
              <a:t> </a:t>
            </a:r>
            <a:r>
              <a:rPr dirty="0" sz="1150" spc="-50">
                <a:latin typeface="Cambria"/>
                <a:cs typeface="Cambria"/>
              </a:rPr>
              <a:t>I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20">
                <a:latin typeface="Cambria"/>
                <a:cs typeface="Cambria"/>
              </a:rPr>
              <a:t>tel</a:t>
            </a:r>
            <a:r>
              <a:rPr dirty="0" sz="1150" spc="-35">
                <a:latin typeface="Cambria"/>
                <a:cs typeface="Cambria"/>
              </a:rPr>
              <a:t> </a:t>
            </a:r>
            <a:r>
              <a:rPr dirty="0" sz="1150" spc="-114">
                <a:latin typeface="Cambria"/>
                <a:cs typeface="Cambria"/>
              </a:rPr>
              <a:t>pct</a:t>
            </a:r>
            <a:r>
              <a:rPr dirty="0" sz="1150" spc="-75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ÓJ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25">
                <a:latin typeface="Cambria"/>
                <a:cs typeface="Cambria"/>
              </a:rPr>
              <a:t>c›l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25">
                <a:latin typeface="Cambria"/>
                <a:cs typeface="Cambria"/>
              </a:rPr>
              <a:t>Ci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50">
                <a:latin typeface="Cambria"/>
                <a:cs typeface="Cambria"/>
              </a:rPr>
              <a:t>.</a:t>
            </a:r>
            <a:r>
              <a:rPr dirty="0" sz="1150">
                <a:latin typeface="Cambria"/>
                <a:cs typeface="Cambria"/>
              </a:rPr>
              <a:t>	I</a:t>
            </a:r>
            <a:r>
              <a:rPr dirty="0" sz="1150" spc="35">
                <a:latin typeface="Cambria"/>
                <a:cs typeface="Cambria"/>
              </a:rPr>
              <a:t> </a:t>
            </a:r>
            <a:r>
              <a:rPr dirty="0" sz="1150" spc="-100">
                <a:latin typeface="Cambria"/>
                <a:cs typeface="Cambria"/>
              </a:rPr>
              <a:t>tt1&lt;r</a:t>
            </a:r>
            <a:endParaRPr sz="1150">
              <a:latin typeface="Cambria"/>
              <a:cs typeface="Cambria"/>
            </a:endParaRPr>
          </a:p>
          <a:p>
            <a:pPr marL="315595">
              <a:lnSpc>
                <a:spcPct val="100000"/>
              </a:lnSpc>
              <a:spcBef>
                <a:spcPts val="940"/>
              </a:spcBef>
              <a:tabLst>
                <a:tab pos="797560" algn="l"/>
                <a:tab pos="1002030" algn="l"/>
                <a:tab pos="2479675" algn="l"/>
                <a:tab pos="2911475" algn="l"/>
              </a:tabLst>
            </a:pPr>
            <a:r>
              <a:rPr dirty="0" sz="1200" spc="-25">
                <a:latin typeface="Cambria"/>
                <a:cs typeface="Cambria"/>
              </a:rPr>
              <a:t>n:n</a:t>
            </a:r>
            <a:r>
              <a:rPr dirty="0" sz="1200">
                <a:latin typeface="Cambria"/>
                <a:cs typeface="Cambria"/>
              </a:rPr>
              <a:t>	</a:t>
            </a:r>
            <a:r>
              <a:rPr dirty="0" sz="1200" spc="-50">
                <a:latin typeface="Cambria"/>
                <a:cs typeface="Cambria"/>
              </a:rPr>
              <a:t>r</a:t>
            </a:r>
            <a:r>
              <a:rPr dirty="0" sz="1200">
                <a:latin typeface="Cambria"/>
                <a:cs typeface="Cambria"/>
              </a:rPr>
              <a:t>	ul-</a:t>
            </a:r>
            <a:r>
              <a:rPr dirty="0" sz="1200" spc="160">
                <a:latin typeface="Cambria"/>
                <a:cs typeface="Cambria"/>
              </a:rPr>
              <a:t>  </a:t>
            </a:r>
            <a:r>
              <a:rPr dirty="0" sz="1200" spc="60">
                <a:latin typeface="Cambria"/>
                <a:cs typeface="Cambria"/>
              </a:rPr>
              <a:t>m</a:t>
            </a:r>
            <a:r>
              <a:rPr dirty="0" sz="1200" spc="450">
                <a:latin typeface="Cambria"/>
                <a:cs typeface="Cambria"/>
              </a:rPr>
              <a:t> </a:t>
            </a:r>
            <a:r>
              <a:rPr dirty="0" sz="1200" spc="-25">
                <a:latin typeface="Cambria"/>
                <a:cs typeface="Cambria"/>
              </a:rPr>
              <a:t>eder'f+</a:t>
            </a:r>
            <a:r>
              <a:rPr dirty="0" sz="1200" spc="155">
                <a:latin typeface="Cambria"/>
                <a:cs typeface="Cambria"/>
              </a:rPr>
              <a:t>  </a:t>
            </a:r>
            <a:r>
              <a:rPr dirty="0" sz="1200" spc="-25">
                <a:latin typeface="Cambria"/>
                <a:cs typeface="Cambria"/>
              </a:rPr>
              <a:t>and</a:t>
            </a:r>
            <a:r>
              <a:rPr dirty="0" sz="1200">
                <a:latin typeface="Cambria"/>
                <a:cs typeface="Cambria"/>
              </a:rPr>
              <a:t>	</a:t>
            </a:r>
            <a:r>
              <a:rPr dirty="0" sz="1200" spc="-25" i="1">
                <a:latin typeface="Cambria"/>
                <a:cs typeface="Cambria"/>
              </a:rPr>
              <a:t>Ouh</a:t>
            </a:r>
            <a:r>
              <a:rPr dirty="0" sz="1200" i="1">
                <a:latin typeface="Cambria"/>
                <a:cs typeface="Cambria"/>
              </a:rPr>
              <a:t>	Ł</a:t>
            </a:r>
            <a:r>
              <a:rPr dirty="0" sz="1200" spc="155" i="1">
                <a:latin typeface="Cambria"/>
                <a:cs typeface="Cambria"/>
              </a:rPr>
              <a:t>  </a:t>
            </a:r>
            <a:r>
              <a:rPr dirty="0" sz="1200" spc="-25" i="1">
                <a:latin typeface="Cambria"/>
                <a:cs typeface="Cambria"/>
              </a:rPr>
              <a:t>!</a:t>
            </a:r>
            <a:r>
              <a:rPr dirty="0" sz="1200" spc="-25" i="1">
                <a:solidFill>
                  <a:srgbClr val="0E0E0E"/>
                </a:solidFill>
                <a:latin typeface="Cambria"/>
                <a:cs typeface="Cambria"/>
              </a:rPr>
              <a:t>m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0" y="0"/>
            <a:ext cx="5882404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457" y="0"/>
            <a:ext cx="6067090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956" y="0"/>
            <a:ext cx="6076091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6621" y="6593887"/>
            <a:ext cx="446713" cy="51954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7792" y="6584176"/>
            <a:ext cx="315613" cy="48555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6364" y="6569609"/>
            <a:ext cx="398158" cy="48555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3983" y="5093511"/>
            <a:ext cx="223357" cy="1019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3427" y="4190371"/>
            <a:ext cx="252490" cy="1165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5792" y="3476599"/>
            <a:ext cx="296190" cy="1408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09345" y="3520300"/>
            <a:ext cx="199079" cy="1019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24707" y="2136458"/>
            <a:ext cx="2505482" cy="815738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3423107" y="8324913"/>
            <a:ext cx="206375" cy="17145"/>
          </a:xfrm>
          <a:custGeom>
            <a:avLst/>
            <a:gdLst/>
            <a:ahLst/>
            <a:cxnLst/>
            <a:rect l="l" t="t" r="r" b="b"/>
            <a:pathLst>
              <a:path w="206375" h="17145">
                <a:moveTo>
                  <a:pt x="206362" y="0"/>
                </a:moveTo>
                <a:lnTo>
                  <a:pt x="4864" y="0"/>
                </a:lnTo>
                <a:lnTo>
                  <a:pt x="4864" y="4851"/>
                </a:lnTo>
                <a:lnTo>
                  <a:pt x="0" y="4851"/>
                </a:lnTo>
                <a:lnTo>
                  <a:pt x="0" y="16992"/>
                </a:lnTo>
                <a:lnTo>
                  <a:pt x="206362" y="16992"/>
                </a:lnTo>
                <a:lnTo>
                  <a:pt x="206362" y="12141"/>
                </a:lnTo>
                <a:lnTo>
                  <a:pt x="206362" y="4851"/>
                </a:lnTo>
                <a:lnTo>
                  <a:pt x="206362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4399089" y="5804855"/>
            <a:ext cx="226060" cy="22225"/>
            <a:chOff x="4399089" y="5804855"/>
            <a:chExt cx="226060" cy="22225"/>
          </a:xfrm>
        </p:grpSpPr>
        <p:sp>
          <p:nvSpPr>
            <p:cNvPr id="12" name="object 12" descr=""/>
            <p:cNvSpPr/>
            <p:nvPr/>
          </p:nvSpPr>
          <p:spPr>
            <a:xfrm>
              <a:off x="4403946" y="5820635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 h="0">
                  <a:moveTo>
                    <a:pt x="0" y="0"/>
                  </a:moveTo>
                  <a:lnTo>
                    <a:pt x="186940" y="0"/>
                  </a:lnTo>
                </a:path>
              </a:pathLst>
            </a:custGeom>
            <a:ln w="12138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399089" y="5804865"/>
              <a:ext cx="226060" cy="17145"/>
            </a:xfrm>
            <a:custGeom>
              <a:avLst/>
              <a:gdLst/>
              <a:ahLst/>
              <a:cxnLst/>
              <a:rect l="l" t="t" r="r" b="b"/>
              <a:pathLst>
                <a:path w="226060" h="17145">
                  <a:moveTo>
                    <a:pt x="225780" y="0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0" y="12141"/>
                  </a:lnTo>
                  <a:lnTo>
                    <a:pt x="0" y="16992"/>
                  </a:lnTo>
                  <a:lnTo>
                    <a:pt x="225780" y="16992"/>
                  </a:lnTo>
                  <a:lnTo>
                    <a:pt x="225780" y="12141"/>
                  </a:lnTo>
                  <a:lnTo>
                    <a:pt x="225780" y="4851"/>
                  </a:lnTo>
                  <a:lnTo>
                    <a:pt x="22578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4408801" y="5480743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6940" y="0"/>
                </a:lnTo>
              </a:path>
            </a:pathLst>
          </a:custGeom>
          <a:ln w="12138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73012" y="498910"/>
            <a:ext cx="1182370" cy="0"/>
          </a:xfrm>
          <a:custGeom>
            <a:avLst/>
            <a:gdLst/>
            <a:ahLst/>
            <a:cxnLst/>
            <a:rect l="l" t="t" r="r" b="b"/>
            <a:pathLst>
              <a:path w="1182370" h="0">
                <a:moveTo>
                  <a:pt x="0" y="0"/>
                </a:moveTo>
                <a:lnTo>
                  <a:pt x="1182335" y="0"/>
                </a:lnTo>
              </a:path>
            </a:pathLst>
          </a:custGeom>
          <a:ln w="12138">
            <a:solidFill>
              <a:srgbClr val="2323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3480" y="6263707"/>
            <a:ext cx="179656" cy="9711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5862" y="728338"/>
            <a:ext cx="461280" cy="160234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1340069" y="9376138"/>
            <a:ext cx="714375" cy="238125"/>
            <a:chOff x="1340069" y="9376138"/>
            <a:chExt cx="714375" cy="238125"/>
          </a:xfrm>
        </p:grpSpPr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8174" y="9376138"/>
              <a:ext cx="145667" cy="15052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0069" y="9419839"/>
              <a:ext cx="553536" cy="194223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14452" y="6589031"/>
            <a:ext cx="126245" cy="466136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92435" y="3078442"/>
            <a:ext cx="4675930" cy="597237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90424" y="5719881"/>
            <a:ext cx="165089" cy="16508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97290" y="6224863"/>
            <a:ext cx="87400" cy="9225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18260" y="5899538"/>
            <a:ext cx="63122" cy="63122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56603" y="8205942"/>
            <a:ext cx="3641690" cy="723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97290" y="1718877"/>
            <a:ext cx="1252741" cy="218501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3063803" y="5773293"/>
            <a:ext cx="1146175" cy="194310"/>
            <a:chOff x="3063803" y="5773293"/>
            <a:chExt cx="1146175" cy="194310"/>
          </a:xfrm>
        </p:grpSpPr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0626" y="5899538"/>
              <a:ext cx="106822" cy="6797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63803" y="5773293"/>
              <a:ext cx="1145918" cy="165089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0229" y="6606027"/>
            <a:ext cx="242779" cy="13838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13028" y="7666972"/>
            <a:ext cx="2859940" cy="35445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06080" y="8973125"/>
            <a:ext cx="3699957" cy="330179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75984" y="8895436"/>
            <a:ext cx="1286730" cy="267057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016761" y="682458"/>
            <a:ext cx="1018540" cy="9055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6230" algn="l"/>
              </a:tabLst>
            </a:pPr>
            <a:r>
              <a:rPr dirty="0" sz="1250" spc="-114">
                <a:latin typeface="Cambria"/>
                <a:cs typeface="Cambria"/>
              </a:rPr>
              <a:t>I</a:t>
            </a:r>
            <a:r>
              <a:rPr dirty="0" sz="1250" spc="-35">
                <a:latin typeface="Cambria"/>
                <a:cs typeface="Cambria"/>
              </a:rPr>
              <a:t> </a:t>
            </a:r>
            <a:r>
              <a:rPr dirty="0" sz="1250" spc="25">
                <a:latin typeface="Cambria"/>
                <a:cs typeface="Cambria"/>
              </a:rPr>
              <a:t>h</a:t>
            </a:r>
            <a:r>
              <a:rPr dirty="0" sz="1250">
                <a:latin typeface="Cambria"/>
                <a:cs typeface="Cambria"/>
              </a:rPr>
              <a:t>	í›</a:t>
            </a:r>
            <a:r>
              <a:rPr dirty="0" sz="1250" spc="185">
                <a:latin typeface="Cambria"/>
                <a:cs typeface="Cambria"/>
              </a:rPr>
              <a:t>  </a:t>
            </a:r>
            <a:r>
              <a:rPr dirty="0" sz="1250" spc="40">
                <a:latin typeface="Cambria"/>
                <a:cs typeface="Cambria"/>
              </a:rPr>
              <a:t>glțg</a:t>
            </a:r>
            <a:endParaRPr sz="1250">
              <a:latin typeface="Cambria"/>
              <a:cs typeface="Cambria"/>
            </a:endParaRPr>
          </a:p>
          <a:p>
            <a:pPr marL="13335">
              <a:lnSpc>
                <a:spcPct val="100000"/>
              </a:lnSpc>
              <a:spcBef>
                <a:spcPts val="1135"/>
              </a:spcBef>
              <a:tabLst>
                <a:tab pos="491490" algn="l"/>
              </a:tabLst>
            </a:pPr>
            <a:r>
              <a:rPr dirty="0" sz="1250" spc="-10">
                <a:latin typeface="Cambria"/>
                <a:cs typeface="Cambria"/>
              </a:rPr>
              <a:t>čłc*ą</a:t>
            </a:r>
            <a:r>
              <a:rPr dirty="0" sz="1250">
                <a:latin typeface="Cambria"/>
                <a:cs typeface="Cambria"/>
              </a:rPr>
              <a:t>	ąr</a:t>
            </a:r>
            <a:r>
              <a:rPr dirty="0" sz="1250" spc="360">
                <a:latin typeface="Cambria"/>
                <a:cs typeface="Cambria"/>
              </a:rPr>
              <a:t> </a:t>
            </a:r>
            <a:r>
              <a:rPr dirty="0" sz="1250" spc="-40">
                <a:latin typeface="Cambria"/>
                <a:cs typeface="Cambria"/>
              </a:rPr>
              <a:t>i</a:t>
            </a:r>
            <a:r>
              <a:rPr dirty="0" sz="1250" spc="-45">
                <a:latin typeface="Cambria"/>
                <a:cs typeface="Cambria"/>
              </a:rPr>
              <a:t> </a:t>
            </a:r>
            <a:r>
              <a:rPr dirty="0" sz="1250" spc="-145">
                <a:latin typeface="Cambria"/>
                <a:cs typeface="Cambria"/>
              </a:rPr>
              <a:t>Ï-</a:t>
            </a:r>
            <a:r>
              <a:rPr dirty="0" sz="1250" spc="-25">
                <a:latin typeface="Cambria"/>
                <a:cs typeface="Cambria"/>
              </a:rPr>
              <a:t>a-</a:t>
            </a:r>
            <a:endParaRPr sz="1250">
              <a:latin typeface="Cambria"/>
              <a:cs typeface="Cambria"/>
            </a:endParaRPr>
          </a:p>
          <a:p>
            <a:pPr marL="36195">
              <a:lnSpc>
                <a:spcPct val="100000"/>
              </a:lnSpc>
              <a:spcBef>
                <a:spcPts val="1440"/>
              </a:spcBef>
              <a:tabLst>
                <a:tab pos="389255" algn="l"/>
                <a:tab pos="917575" algn="l"/>
              </a:tabLst>
            </a:pPr>
            <a:r>
              <a:rPr dirty="0" sz="1100" spc="-25">
                <a:latin typeface="Cambria"/>
                <a:cs typeface="Cambria"/>
              </a:rPr>
              <a:t>*¥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-25">
                <a:latin typeface="Cambria"/>
                <a:cs typeface="Cambria"/>
              </a:rPr>
              <a:t>WŁù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-90">
                <a:latin typeface="Cambria"/>
                <a:cs typeface="Cambria"/>
              </a:rPr>
              <a:t>ìn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222211" y="682458"/>
            <a:ext cx="2780665" cy="9055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33020">
              <a:lnSpc>
                <a:spcPct val="100000"/>
              </a:lnSpc>
              <a:spcBef>
                <a:spcPts val="125"/>
              </a:spcBef>
              <a:tabLst>
                <a:tab pos="375920" algn="l"/>
                <a:tab pos="1064260" algn="l"/>
              </a:tabLst>
            </a:pPr>
            <a:r>
              <a:rPr dirty="0" sz="1250" spc="-25">
                <a:latin typeface="Cambria"/>
                <a:cs typeface="Cambria"/>
              </a:rPr>
              <a:t>s,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55">
                <a:latin typeface="Cambria"/>
                <a:cs typeface="Cambria"/>
              </a:rPr>
              <a:t>lJy</a:t>
            </a:r>
            <a:r>
              <a:rPr dirty="0" sz="1250" spc="35">
                <a:latin typeface="Cambria"/>
                <a:cs typeface="Cambria"/>
              </a:rPr>
              <a:t> </a:t>
            </a:r>
            <a:r>
              <a:rPr dirty="0" sz="1250" spc="-20">
                <a:latin typeface="Cambria"/>
                <a:cs typeface="Cambria"/>
              </a:rPr>
              <a:t>bYîJ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80">
                <a:latin typeface="Cambria"/>
                <a:cs typeface="Cambria"/>
              </a:rPr>
              <a:t>y•Axnxekr</a:t>
            </a:r>
            <a:r>
              <a:rPr dirty="0" sz="1250" spc="60">
                <a:latin typeface="Cambria"/>
                <a:cs typeface="Cambria"/>
              </a:rPr>
              <a:t> </a:t>
            </a:r>
            <a:r>
              <a:rPr dirty="0" sz="1250" spc="-25">
                <a:latin typeface="Cambria"/>
                <a:cs typeface="Cambria"/>
              </a:rPr>
              <a:t>s.</a:t>
            </a:r>
            <a:endParaRPr sz="1250">
              <a:latin typeface="Cambria"/>
              <a:cs typeface="Cambria"/>
            </a:endParaRPr>
          </a:p>
          <a:p>
            <a:pPr algn="ctr" marR="41275">
              <a:lnSpc>
                <a:spcPct val="100000"/>
              </a:lnSpc>
              <a:spcBef>
                <a:spcPts val="1135"/>
              </a:spcBef>
              <a:tabLst>
                <a:tab pos="312420" algn="l"/>
                <a:tab pos="1863089" algn="l"/>
                <a:tab pos="2499995" algn="l"/>
              </a:tabLst>
            </a:pPr>
            <a:r>
              <a:rPr dirty="0" sz="1250" spc="-20">
                <a:latin typeface="Cambria"/>
                <a:cs typeface="Cambria"/>
              </a:rPr>
              <a:t>o//.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10">
                <a:latin typeface="Cambria"/>
                <a:cs typeface="Cambria"/>
              </a:rPr>
              <a:t>in(x«j=</a:t>
            </a:r>
            <a:r>
              <a:rPr dirty="0" sz="1250" spc="120">
                <a:latin typeface="Cambria"/>
                <a:cs typeface="Cambria"/>
              </a:rPr>
              <a:t>  </a:t>
            </a:r>
            <a:r>
              <a:rPr dirty="0" sz="1250" spc="60">
                <a:latin typeface="Cambria"/>
                <a:cs typeface="Cambria"/>
              </a:rPr>
              <a:t>PŁń°n</a:t>
            </a:r>
            <a:r>
              <a:rPr dirty="0" sz="1250" spc="114">
                <a:latin typeface="Cambria"/>
                <a:cs typeface="Cambria"/>
              </a:rPr>
              <a:t>  </a:t>
            </a:r>
            <a:r>
              <a:rPr dirty="0" sz="1250" spc="35">
                <a:latin typeface="Cambria"/>
                <a:cs typeface="Cambria"/>
              </a:rPr>
              <a:t>oná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20">
                <a:latin typeface="Cambria"/>
                <a:cs typeface="Cambria"/>
              </a:rPr>
              <a:t>Cu.›•</a:t>
            </a:r>
            <a:r>
              <a:rPr dirty="0" sz="1250" spc="-110">
                <a:latin typeface="Cambria"/>
                <a:cs typeface="Cambria"/>
              </a:rPr>
              <a:t> </a:t>
            </a:r>
            <a:r>
              <a:rPr dirty="0" sz="1250">
                <a:latin typeface="Cambria"/>
                <a:cs typeface="Cambria"/>
              </a:rPr>
              <a:t>‹</a:t>
            </a:r>
            <a:r>
              <a:rPr dirty="0" sz="1250" spc="-5">
                <a:latin typeface="Cambria"/>
                <a:cs typeface="Cambria"/>
              </a:rPr>
              <a:t> </a:t>
            </a:r>
            <a:r>
              <a:rPr dirty="0" sz="1250" spc="-50">
                <a:latin typeface="Cambria"/>
                <a:cs typeface="Cambria"/>
              </a:rPr>
              <a:t>4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135">
                <a:latin typeface="Cambria"/>
                <a:cs typeface="Cambria"/>
              </a:rPr>
              <a:t>o(Ț-</a:t>
            </a:r>
            <a:endParaRPr sz="1250">
              <a:latin typeface="Cambria"/>
              <a:cs typeface="Cambria"/>
            </a:endParaRPr>
          </a:p>
          <a:p>
            <a:pPr algn="ctr" marL="1270">
              <a:lnSpc>
                <a:spcPct val="100000"/>
              </a:lnSpc>
              <a:spcBef>
                <a:spcPts val="1440"/>
              </a:spcBef>
              <a:tabLst>
                <a:tab pos="798830" algn="l"/>
                <a:tab pos="1739264" algn="l"/>
                <a:tab pos="2012950" algn="l"/>
                <a:tab pos="2308860" algn="l"/>
              </a:tabLst>
            </a:pPr>
            <a:r>
              <a:rPr dirty="0" sz="1100" spc="-105">
                <a:latin typeface="Cambria"/>
                <a:cs typeface="Cambria"/>
              </a:rPr>
              <a:t>Î</a:t>
            </a:r>
            <a:r>
              <a:rPr dirty="0" sz="1100" spc="-10">
                <a:latin typeface="Cambria"/>
                <a:cs typeface="Cambria"/>
              </a:rPr>
              <a:t> </a:t>
            </a:r>
            <a:r>
              <a:rPr dirty="0" sz="1100" spc="-40">
                <a:latin typeface="Cambria"/>
                <a:cs typeface="Cambria"/>
              </a:rPr>
              <a:t>-</a:t>
            </a:r>
            <a:r>
              <a:rPr dirty="0" sz="1100" spc="-10">
                <a:latin typeface="Cambria"/>
                <a:cs typeface="Cambria"/>
              </a:rPr>
              <a:t>vrr\j</a:t>
            </a:r>
            <a:r>
              <a:rPr dirty="0" sz="1100">
                <a:latin typeface="Cambria"/>
                <a:cs typeface="Cambria"/>
              </a:rPr>
              <a:t>	¿u/&lt;cwh</a:t>
            </a:r>
            <a:r>
              <a:rPr dirty="0" sz="1100" spc="390">
                <a:latin typeface="Cambria"/>
                <a:cs typeface="Cambria"/>
              </a:rPr>
              <a:t> </a:t>
            </a:r>
            <a:r>
              <a:rPr dirty="0" sz="1100" spc="-50">
                <a:latin typeface="Cambria"/>
                <a:cs typeface="Cambria"/>
              </a:rPr>
              <a:t>a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-125">
                <a:latin typeface="Cambria"/>
                <a:cs typeface="Cambria"/>
              </a:rPr>
              <a:t>›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spc="-50">
                <a:latin typeface="Cambria"/>
                <a:cs typeface="Cambria"/>
              </a:rPr>
              <a:t>n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-25">
                <a:latin typeface="Cambria"/>
                <a:cs typeface="Cambria"/>
              </a:rPr>
              <a:t>4-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110">
                <a:latin typeface="Cambria"/>
                <a:cs typeface="Cambria"/>
              </a:rPr>
              <a:t>Acà'm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062730" y="1017493"/>
            <a:ext cx="621665" cy="5702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55">
                <a:latin typeface="Cambria"/>
                <a:cs typeface="Cambria"/>
              </a:rPr>
              <a:t>o°‹’Ț’-</a:t>
            </a:r>
            <a:r>
              <a:rPr dirty="0" sz="1250" spc="10">
                <a:latin typeface="Cambria"/>
                <a:cs typeface="Cambria"/>
              </a:rPr>
              <a:t>"</a:t>
            </a:r>
            <a:endParaRPr sz="1250">
              <a:latin typeface="Cambria"/>
              <a:cs typeface="Cambria"/>
            </a:endParaRPr>
          </a:p>
          <a:p>
            <a:pPr marL="24765">
              <a:lnSpc>
                <a:spcPct val="100000"/>
              </a:lnSpc>
              <a:spcBef>
                <a:spcPts val="1440"/>
              </a:spcBef>
              <a:tabLst>
                <a:tab pos="441325" algn="l"/>
              </a:tabLst>
            </a:pPr>
            <a:r>
              <a:rPr dirty="0" sz="1100" spc="-50">
                <a:latin typeface="Cambria"/>
                <a:cs typeface="Cambria"/>
              </a:rPr>
              <a:t>a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-25">
                <a:latin typeface="Cambria"/>
                <a:cs typeface="Cambria"/>
              </a:rPr>
              <a:t>Vo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735487" y="1017493"/>
            <a:ext cx="70167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34365" algn="l"/>
              </a:tabLst>
            </a:pPr>
            <a:r>
              <a:rPr dirty="0" sz="1250" spc="-10">
                <a:latin typeface="Cambria"/>
                <a:cs typeface="Cambria"/>
              </a:rPr>
              <a:t>”‘^ń"*z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35" i="1">
                <a:latin typeface="Cambria"/>
                <a:cs typeface="Cambria"/>
              </a:rPr>
              <a:t>’'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192613" y="1392183"/>
            <a:ext cx="8128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50">
                <a:latin typeface="Cambria"/>
                <a:cs typeface="Cambria"/>
              </a:rPr>
              <a:t>”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791766" y="3746333"/>
            <a:ext cx="277495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99160" algn="l"/>
                <a:tab pos="1314450" algn="l"/>
                <a:tab pos="2134235" algn="l"/>
              </a:tabLst>
            </a:pPr>
            <a:r>
              <a:rPr dirty="0" sz="1250">
                <a:latin typeface="Cambria"/>
                <a:cs typeface="Cambria"/>
              </a:rPr>
              <a:t>V¿</a:t>
            </a:r>
            <a:r>
              <a:rPr dirty="0" sz="1250" spc="120">
                <a:latin typeface="Cambria"/>
                <a:cs typeface="Cambria"/>
              </a:rPr>
              <a:t> </a:t>
            </a:r>
            <a:r>
              <a:rPr dirty="0" sz="1250">
                <a:latin typeface="Cambria"/>
                <a:cs typeface="Cambria"/>
              </a:rPr>
              <a:t>and</a:t>
            </a:r>
            <a:r>
              <a:rPr dirty="0" sz="1250" spc="110">
                <a:latin typeface="Cambria"/>
                <a:cs typeface="Cambria"/>
              </a:rPr>
              <a:t>  </a:t>
            </a:r>
            <a:r>
              <a:rPr dirty="0" sz="1250" spc="-25">
                <a:latin typeface="Cambria"/>
                <a:cs typeface="Cambria"/>
              </a:rPr>
              <a:t>I¿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25">
                <a:latin typeface="Cambria"/>
                <a:cs typeface="Cambria"/>
              </a:rPr>
              <a:t>cup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35">
                <a:latin typeface="Cambria"/>
                <a:cs typeface="Cambria"/>
              </a:rPr>
              <a:t>@(yn&amp;nf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110">
                <a:latin typeface="Cambria"/>
                <a:cs typeface="Cambria"/>
              </a:rPr>
              <a:t>'*’^^‹’*bÀi</a:t>
            </a:r>
            <a:r>
              <a:rPr dirty="0" sz="1250" spc="95">
                <a:latin typeface="Cambria"/>
                <a:cs typeface="Cambria"/>
              </a:rPr>
              <a:t> </a:t>
            </a:r>
            <a:r>
              <a:rPr dirty="0" sz="1250" spc="-75">
                <a:latin typeface="Cambria"/>
                <a:cs typeface="Cambria"/>
              </a:rPr>
              <a:t>-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977477" y="4107670"/>
            <a:ext cx="1280795" cy="7232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3265"/>
              </a:lnSpc>
              <a:spcBef>
                <a:spcPts val="135"/>
              </a:spcBef>
              <a:tabLst>
                <a:tab pos="1102360" algn="l"/>
              </a:tabLst>
            </a:pPr>
            <a:r>
              <a:rPr dirty="0" sz="2750" i="1">
                <a:latin typeface="Cambria"/>
                <a:cs typeface="Cambria"/>
              </a:rPr>
              <a:t>"</a:t>
            </a:r>
            <a:r>
              <a:rPr dirty="0" sz="2750" spc="355" i="1">
                <a:latin typeface="Cambria"/>
                <a:cs typeface="Cambria"/>
              </a:rPr>
              <a:t> </a:t>
            </a:r>
            <a:r>
              <a:rPr dirty="0" sz="2750" spc="60">
                <a:latin typeface="Cambria"/>
                <a:cs typeface="Cambria"/>
              </a:rPr>
              <a:t>*"‘</a:t>
            </a:r>
            <a:r>
              <a:rPr dirty="0" sz="2750" spc="345">
                <a:latin typeface="Cambria"/>
                <a:cs typeface="Cambria"/>
              </a:rPr>
              <a:t> </a:t>
            </a:r>
            <a:r>
              <a:rPr dirty="0" sz="2750" spc="10">
                <a:latin typeface="Cambria"/>
                <a:cs typeface="Cambria"/>
              </a:rPr>
              <a:t>°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-365">
                <a:latin typeface="Cambria"/>
                <a:cs typeface="Cambria"/>
              </a:rPr>
              <a:t>v.</a:t>
            </a:r>
            <a:endParaRPr sz="2750">
              <a:latin typeface="Cambria"/>
              <a:cs typeface="Cambria"/>
            </a:endParaRPr>
          </a:p>
          <a:p>
            <a:pPr algn="r" marR="80645">
              <a:lnSpc>
                <a:spcPts val="2185"/>
              </a:lnSpc>
            </a:pPr>
            <a:r>
              <a:rPr dirty="0" sz="1850" spc="-25">
                <a:latin typeface="Cambria"/>
                <a:cs typeface="Cambria"/>
              </a:rPr>
              <a:t>r,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510904" y="4107670"/>
            <a:ext cx="859155" cy="7232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2565" indent="-189865">
              <a:lnSpc>
                <a:spcPts val="3265"/>
              </a:lnSpc>
              <a:spcBef>
                <a:spcPts val="135"/>
              </a:spcBef>
              <a:buChar char="•"/>
              <a:tabLst>
                <a:tab pos="202565" algn="l"/>
              </a:tabLst>
            </a:pPr>
            <a:r>
              <a:rPr dirty="0" sz="2750" spc="-275">
                <a:latin typeface="Cambria"/>
                <a:cs typeface="Cambria"/>
              </a:rPr>
              <a:t>f='</a:t>
            </a:r>
            <a:r>
              <a:rPr dirty="0" sz="2750" spc="-150">
                <a:latin typeface="Cambria"/>
                <a:cs typeface="Cambria"/>
              </a:rPr>
              <a:t> </a:t>
            </a:r>
            <a:r>
              <a:rPr dirty="0" sz="2750" spc="-430">
                <a:latin typeface="Cambria"/>
                <a:cs typeface="Cambria"/>
              </a:rPr>
              <a:t>*-</a:t>
            </a:r>
            <a:endParaRPr sz="2750">
              <a:latin typeface="Cambria"/>
              <a:cs typeface="Cambria"/>
            </a:endParaRPr>
          </a:p>
          <a:p>
            <a:pPr marL="38735">
              <a:lnSpc>
                <a:spcPts val="2185"/>
              </a:lnSpc>
            </a:pPr>
            <a:r>
              <a:rPr dirty="0" sz="1850" spc="40">
                <a:latin typeface="Cambria"/>
                <a:cs typeface="Cambria"/>
              </a:rPr>
              <a:t>I›(*«*•)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92375" y="5075551"/>
            <a:ext cx="2166620" cy="2565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1945" algn="l"/>
                <a:tab pos="702945" algn="l"/>
                <a:tab pos="1053465" algn="l"/>
                <a:tab pos="1784350" algn="l"/>
              </a:tabLst>
            </a:pPr>
            <a:r>
              <a:rPr dirty="0" sz="1500" spc="15">
                <a:latin typeface="Cambria"/>
                <a:cs typeface="Cambria"/>
              </a:rPr>
              <a:t>&gt;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-25">
                <a:latin typeface="Cambria"/>
                <a:cs typeface="Cambria"/>
              </a:rPr>
              <a:t>rn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-25">
                <a:latin typeface="Cambria"/>
                <a:cs typeface="Cambria"/>
              </a:rPr>
              <a:t>lA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-150">
                <a:latin typeface="Cambria"/>
                <a:cs typeface="Cambria"/>
              </a:rPr>
              <a:t>ëę</a:t>
            </a:r>
            <a:r>
              <a:rPr dirty="0" sz="1500" spc="-40">
                <a:latin typeface="Cambria"/>
                <a:cs typeface="Cambria"/>
              </a:rPr>
              <a:t> </a:t>
            </a:r>
            <a:r>
              <a:rPr dirty="0" sz="1500" spc="-20">
                <a:latin typeface="Cambria"/>
                <a:cs typeface="Cambria"/>
              </a:rPr>
              <a:t>u°r"n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-80">
                <a:latin typeface="Cambria"/>
                <a:cs typeface="Cambria"/>
              </a:rPr>
              <a:t>(¡ğ«n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666119" y="5075551"/>
            <a:ext cx="1008380" cy="2565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>
                <a:latin typeface="Cambria"/>
                <a:cs typeface="Cambria"/>
              </a:rPr>
              <a:t>I°'"</a:t>
            </a:r>
            <a:r>
              <a:rPr dirty="0" sz="1500" spc="125">
                <a:latin typeface="Cambria"/>
                <a:cs typeface="Cambria"/>
              </a:rPr>
              <a:t>  </a:t>
            </a:r>
            <a:r>
              <a:rPr dirty="0" sz="1500">
                <a:latin typeface="Cambria"/>
                <a:cs typeface="Cambria"/>
              </a:rPr>
              <a:t>'*^'°</a:t>
            </a:r>
            <a:r>
              <a:rPr dirty="0" sz="1500" spc="125">
                <a:latin typeface="Cambria"/>
                <a:cs typeface="Cambria"/>
              </a:rPr>
              <a:t>  </a:t>
            </a:r>
            <a:r>
              <a:rPr dirty="0" sz="1500" spc="-25">
                <a:latin typeface="Cambria"/>
                <a:cs typeface="Cambria"/>
              </a:rPr>
              <a:t>°”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735915" y="5807373"/>
            <a:ext cx="1788795" cy="56134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 marL="35560">
              <a:lnSpc>
                <a:spcPct val="100000"/>
              </a:lnSpc>
              <a:spcBef>
                <a:spcPts val="660"/>
              </a:spcBef>
            </a:pPr>
            <a:r>
              <a:rPr dirty="0" sz="1000" spc="-25">
                <a:latin typeface="Courier New"/>
                <a:cs typeface="Courier New"/>
              </a:rPr>
              <a:t>’0</a:t>
            </a:r>
            <a:endParaRPr sz="10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  <a:tabLst>
                <a:tab pos="712470" algn="l"/>
                <a:tab pos="1095375" algn="l"/>
              </a:tabLst>
            </a:pPr>
            <a:r>
              <a:rPr dirty="0" sz="1400">
                <a:latin typeface="Cambria"/>
                <a:cs typeface="Cambria"/>
              </a:rPr>
              <a:t>„,</a:t>
            </a:r>
            <a:r>
              <a:rPr dirty="0" sz="1400" spc="210">
                <a:latin typeface="Cambria"/>
                <a:cs typeface="Cambria"/>
              </a:rPr>
              <a:t> </a:t>
            </a:r>
            <a:r>
              <a:rPr dirty="0" sz="1400">
                <a:latin typeface="Cambria"/>
                <a:cs typeface="Cambria"/>
              </a:rPr>
              <a:t>pÇ,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-50">
                <a:latin typeface="Cambria"/>
                <a:cs typeface="Cambria"/>
              </a:rPr>
              <a:t>,</a:t>
            </a:r>
            <a:r>
              <a:rPr dirty="0" sz="1400">
                <a:latin typeface="Cambria"/>
                <a:cs typeface="Cambria"/>
              </a:rPr>
              <a:t>	</a:t>
            </a:r>
            <a:r>
              <a:rPr dirty="0" sz="1400" spc="-155">
                <a:latin typeface="Cambria"/>
                <a:cs typeface="Cambria"/>
              </a:rPr>
              <a:t>A›-</a:t>
            </a:r>
            <a:r>
              <a:rPr dirty="0" sz="1400" spc="-50">
                <a:latin typeface="Cambria"/>
                <a:cs typeface="Cambria"/>
              </a:rPr>
              <a:t>n</a:t>
            </a:r>
            <a:r>
              <a:rPr dirty="0" sz="1400">
                <a:latin typeface="Cambria"/>
                <a:cs typeface="Cambria"/>
              </a:rPr>
              <a:t>	łA</a:t>
            </a:r>
            <a:r>
              <a:rPr dirty="0" sz="1400" spc="110">
                <a:latin typeface="Cambria"/>
                <a:cs typeface="Cambria"/>
              </a:rPr>
              <a:t>  </a:t>
            </a:r>
            <a:r>
              <a:rPr dirty="0" sz="1400" spc="-85">
                <a:latin typeface="Cambria"/>
                <a:cs typeface="Cambria"/>
              </a:rPr>
              <a:t>mbs«f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634238" y="6124762"/>
            <a:ext cx="731520" cy="2444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 spc="-55">
                <a:latin typeface="Cambria"/>
                <a:cs typeface="Cambria"/>
              </a:rPr>
              <a:t>e-</a:t>
            </a:r>
            <a:r>
              <a:rPr dirty="0" sz="1400">
                <a:latin typeface="Cambria"/>
                <a:cs typeface="Cambria"/>
              </a:rPr>
              <a:t>c¡u+</a:t>
            </a:r>
            <a:r>
              <a:rPr dirty="0" sz="1400" spc="155">
                <a:latin typeface="Cambria"/>
                <a:cs typeface="Cambria"/>
              </a:rPr>
              <a:t> </a:t>
            </a:r>
            <a:r>
              <a:rPr dirty="0" sz="1400" spc="-25">
                <a:latin typeface="Cambria"/>
                <a:cs typeface="Cambria"/>
              </a:rPr>
              <a:t>‹"*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127476" y="6124762"/>
            <a:ext cx="227329" cy="2444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 spc="-30">
                <a:latin typeface="Cambria"/>
                <a:cs typeface="Cambria"/>
              </a:rPr>
              <a:t>^'*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113251" y="7274322"/>
            <a:ext cx="3230880" cy="2806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7655" algn="l"/>
                <a:tab pos="1459230" algn="l"/>
                <a:tab pos="2563495" algn="l"/>
              </a:tabLst>
            </a:pPr>
            <a:r>
              <a:rPr dirty="0" sz="1650" spc="5">
                <a:latin typeface="Times New Roman"/>
                <a:cs typeface="Times New Roman"/>
              </a:rPr>
              <a:t>*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 spc="-130">
                <a:latin typeface="Times New Roman"/>
                <a:cs typeface="Times New Roman"/>
              </a:rPr>
              <a:t>Ag,am,</a:t>
            </a:r>
            <a:r>
              <a:rPr dirty="0" sz="1650" spc="-95">
                <a:latin typeface="Times New Roman"/>
                <a:cs typeface="Times New Roman"/>
              </a:rPr>
              <a:t> </a:t>
            </a:r>
            <a:r>
              <a:rPr dirty="0" sz="1650" spc="-40">
                <a:latin typeface="Times New Roman"/>
                <a:cs typeface="Times New Roman"/>
              </a:rPr>
              <a:t>&lt;)</a:t>
            </a:r>
            <a:r>
              <a:rPr dirty="0" sz="1650" spc="229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Times New Roman"/>
                <a:cs typeface="Times New Roman"/>
              </a:rPr>
              <a:t>g;,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 spc="-130">
                <a:latin typeface="Times New Roman"/>
                <a:cs typeface="Times New Roman"/>
              </a:rPr>
              <a:t>s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t«</a:t>
            </a:r>
            <a:r>
              <a:rPr dirty="0" sz="1650" spc="28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r</a:t>
            </a:r>
            <a:r>
              <a:rPr dirty="0" sz="1650" spc="400">
                <a:latin typeface="Times New Roman"/>
                <a:cs typeface="Times New Roman"/>
              </a:rPr>
              <a:t> </a:t>
            </a:r>
            <a:r>
              <a:rPr dirty="0" sz="1650" spc="105">
                <a:latin typeface="Times New Roman"/>
                <a:cs typeface="Times New Roman"/>
              </a:rPr>
              <a:t>t'tu'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 spc="-40">
                <a:latin typeface="Times New Roman"/>
                <a:cs typeface="Times New Roman"/>
              </a:rPr>
              <a:t>'»nd*</a:t>
            </a:r>
            <a:r>
              <a:rPr dirty="0" sz="1650" spc="100">
                <a:latin typeface="Times New Roman"/>
                <a:cs typeface="Times New Roman"/>
              </a:rPr>
              <a:t> </a:t>
            </a:r>
            <a:r>
              <a:rPr dirty="0" sz="1650" spc="-210">
                <a:latin typeface="Times New Roman"/>
                <a:cs typeface="Times New Roman"/>
              </a:rPr>
              <a:t>°°•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983171" y="7274322"/>
            <a:ext cx="215900" cy="2806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50" spc="-140">
                <a:latin typeface="Times New Roman"/>
                <a:cs typeface="Times New Roman"/>
              </a:rPr>
              <a:t>°“’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678747" y="7274322"/>
            <a:ext cx="711835" cy="2806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50" spc="114">
                <a:latin typeface="Times New Roman"/>
                <a:cs typeface="Times New Roman"/>
              </a:rPr>
              <a:t>"***'“'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153640" y="9207398"/>
            <a:ext cx="1821180" cy="61341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284480" algn="l"/>
              </a:tabLst>
            </a:pPr>
            <a:r>
              <a:rPr dirty="0" sz="1400" spc="-25">
                <a:latin typeface="Cambria"/>
                <a:cs typeface="Cambria"/>
              </a:rPr>
              <a:t>‹a</a:t>
            </a:r>
            <a:r>
              <a:rPr dirty="0" sz="1400">
                <a:latin typeface="Cambria"/>
                <a:cs typeface="Cambria"/>
              </a:rPr>
              <a:t>	</a:t>
            </a:r>
            <a:r>
              <a:rPr dirty="0" sz="1400" spc="-10">
                <a:latin typeface="Cambria"/>
                <a:cs typeface="Cambria"/>
              </a:rPr>
              <a:t>9hr•i-</a:t>
            </a:r>
            <a:endParaRPr sz="1400">
              <a:latin typeface="Cambria"/>
              <a:cs typeface="Cambria"/>
            </a:endParaRPr>
          </a:p>
          <a:p>
            <a:pPr marL="514984">
              <a:lnSpc>
                <a:spcPct val="100000"/>
              </a:lnSpc>
              <a:spcBef>
                <a:spcPts val="655"/>
              </a:spcBef>
              <a:tabLst>
                <a:tab pos="1222375" algn="l"/>
                <a:tab pos="1612900" algn="l"/>
              </a:tabLst>
            </a:pPr>
            <a:r>
              <a:rPr dirty="0" sz="1300">
                <a:latin typeface="Cambria"/>
                <a:cs typeface="Cambria"/>
              </a:rPr>
              <a:t>y</a:t>
            </a:r>
            <a:r>
              <a:rPr dirty="0" sz="1300" spc="32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rt•&lt;ba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5">
                <a:latin typeface="Cambria"/>
                <a:cs typeface="Cambria"/>
              </a:rPr>
              <a:t>«I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0">
                <a:latin typeface="Cambria"/>
                <a:cs typeface="Cambria"/>
              </a:rPr>
              <a:t>łc,;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811298" y="9594686"/>
            <a:ext cx="9906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50">
                <a:latin typeface="Cambria"/>
                <a:cs typeface="Cambria"/>
              </a:rPr>
              <a:t>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389805" y="9990214"/>
            <a:ext cx="2564765" cy="231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9575" algn="l"/>
                <a:tab pos="1204595" algn="l"/>
                <a:tab pos="1501775" algn="l"/>
              </a:tabLst>
            </a:pPr>
            <a:r>
              <a:rPr dirty="0" sz="1350" spc="-25">
                <a:latin typeface="Cambria"/>
                <a:cs typeface="Cambria"/>
              </a:rPr>
              <a:t>Tîñ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10">
                <a:latin typeface="Cambria"/>
                <a:cs typeface="Cambria"/>
              </a:rPr>
              <a:t>fo&gt;«ca1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330">
                <a:latin typeface="Cambria"/>
                <a:cs typeface="Cambria"/>
              </a:rPr>
              <a:t>Ü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45">
                <a:latin typeface="Cambria"/>
                <a:cs typeface="Cambria"/>
              </a:rPr>
              <a:t>***</a:t>
            </a:r>
            <a:r>
              <a:rPr dirty="0" sz="1350" spc="110">
                <a:latin typeface="Cambria"/>
                <a:cs typeface="Cambria"/>
              </a:rPr>
              <a:t> </a:t>
            </a:r>
            <a:r>
              <a:rPr dirty="0" sz="1350" spc="385">
                <a:latin typeface="Cambria"/>
                <a:cs typeface="Cambria"/>
              </a:rPr>
              <a:t>"*°"'”-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549464" y="9990214"/>
            <a:ext cx="59055" cy="231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"/>
                <a:cs typeface="Cambria"/>
              </a:rPr>
              <a:t>,</a:t>
            </a:r>
            <a:endParaRPr sz="13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5985" y="10004425"/>
            <a:ext cx="5826760" cy="53340"/>
          </a:xfrm>
          <a:custGeom>
            <a:avLst/>
            <a:gdLst/>
            <a:ahLst/>
            <a:cxnLst/>
            <a:rect l="l" t="t" r="r" b="b"/>
            <a:pathLst>
              <a:path w="5826759" h="53340">
                <a:moveTo>
                  <a:pt x="5826252" y="45720"/>
                </a:moveTo>
                <a:lnTo>
                  <a:pt x="0" y="45720"/>
                </a:lnTo>
                <a:lnTo>
                  <a:pt x="0" y="53340"/>
                </a:lnTo>
                <a:lnTo>
                  <a:pt x="5826252" y="53340"/>
                </a:lnTo>
                <a:lnTo>
                  <a:pt x="5826252" y="45720"/>
                </a:lnTo>
                <a:close/>
              </a:path>
              <a:path w="5826759" h="53340">
                <a:moveTo>
                  <a:pt x="5826252" y="0"/>
                </a:moveTo>
                <a:lnTo>
                  <a:pt x="0" y="0"/>
                </a:lnTo>
                <a:lnTo>
                  <a:pt x="0" y="38100"/>
                </a:lnTo>
                <a:lnTo>
                  <a:pt x="5826252" y="38100"/>
                </a:lnTo>
                <a:lnTo>
                  <a:pt x="5826252" y="0"/>
                </a:lnTo>
                <a:close/>
              </a:path>
            </a:pathLst>
          </a:custGeom>
          <a:solidFill>
            <a:srgbClr val="5F2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0739" y="10055466"/>
            <a:ext cx="1104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AIT,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Tumakuru.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50900" y="667384"/>
            <a:ext cx="6210300" cy="55244"/>
          </a:xfrm>
          <a:custGeom>
            <a:avLst/>
            <a:gdLst/>
            <a:ahLst/>
            <a:cxnLst/>
            <a:rect l="l" t="t" r="r" b="b"/>
            <a:pathLst>
              <a:path w="6210300" h="55245">
                <a:moveTo>
                  <a:pt x="6210300" y="18288"/>
                </a:moveTo>
                <a:lnTo>
                  <a:pt x="0" y="18288"/>
                </a:lnTo>
                <a:lnTo>
                  <a:pt x="0" y="54864"/>
                </a:lnTo>
                <a:lnTo>
                  <a:pt x="6210300" y="54864"/>
                </a:lnTo>
                <a:lnTo>
                  <a:pt x="6210300" y="18288"/>
                </a:lnTo>
                <a:close/>
              </a:path>
              <a:path w="6210300" h="55245">
                <a:moveTo>
                  <a:pt x="6210300" y="0"/>
                </a:moveTo>
                <a:lnTo>
                  <a:pt x="0" y="0"/>
                </a:lnTo>
                <a:lnTo>
                  <a:pt x="0" y="9144"/>
                </a:lnTo>
                <a:lnTo>
                  <a:pt x="6210300" y="9144"/>
                </a:lnTo>
                <a:lnTo>
                  <a:pt x="6210300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37679" y="759079"/>
            <a:ext cx="6237605" cy="393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0000"/>
                </a:solidFill>
                <a:latin typeface="Times New Roman"/>
                <a:cs typeface="Times New Roman"/>
              </a:rPr>
              <a:t>DEPARTMENT</a:t>
            </a:r>
            <a:r>
              <a:rPr dirty="0" sz="12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1200" spc="-10" b="1">
                <a:solidFill>
                  <a:srgbClr val="FF0000"/>
                </a:solidFill>
                <a:latin typeface="Times New Roman"/>
                <a:cs typeface="Times New Roman"/>
              </a:rPr>
              <a:t> ELECTRONICS</a:t>
            </a:r>
            <a:r>
              <a:rPr dirty="0" sz="12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dirty="0" sz="12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FF0000"/>
                </a:solidFill>
                <a:latin typeface="Times New Roman"/>
                <a:cs typeface="Times New Roman"/>
              </a:rPr>
              <a:t>COMMUNICATION</a:t>
            </a:r>
            <a:r>
              <a:rPr dirty="0" sz="12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Times New Roman"/>
                <a:cs typeface="Times New Roman"/>
              </a:rPr>
              <a:t>ENGINEERING</a:t>
            </a:r>
            <a:endParaRPr sz="1200">
              <a:latin typeface="Times New Roman"/>
              <a:cs typeface="Times New Roman"/>
            </a:endParaRPr>
          </a:p>
          <a:p>
            <a:pPr marL="2880360">
              <a:lnSpc>
                <a:spcPct val="100000"/>
              </a:lnSpc>
              <a:spcBef>
                <a:spcPts val="1300"/>
              </a:spcBef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Vision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950"/>
              </a:spcBef>
            </a:pP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competent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engineering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professionals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field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Electronics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Communincations </a:t>
            </a:r>
            <a:r>
              <a:rPr dirty="0" sz="1200">
                <a:latin typeface="Times New Roman"/>
                <a:cs typeface="Times New Roman"/>
              </a:rPr>
              <a:t>Engineering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imparting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value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based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quality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technical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education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meetthe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societal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needs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develop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socially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responsible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citizens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200">
              <a:latin typeface="Times New Roman"/>
              <a:cs typeface="Times New Roman"/>
            </a:endParaRPr>
          </a:p>
          <a:p>
            <a:pPr marL="2827020">
              <a:lnSpc>
                <a:spcPct val="100000"/>
              </a:lnSpc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Mission</a:t>
            </a:r>
            <a:endParaRPr sz="1400">
              <a:latin typeface="Times New Roman"/>
              <a:cs typeface="Times New Roman"/>
            </a:endParaRPr>
          </a:p>
          <a:p>
            <a:pPr marL="12700" marR="6350">
              <a:lnSpc>
                <a:spcPct val="144200"/>
              </a:lnSpc>
              <a:spcBef>
                <a:spcPts val="919"/>
              </a:spcBef>
            </a:pPr>
            <a:r>
              <a:rPr dirty="0" sz="1200" b="1">
                <a:latin typeface="Times New Roman"/>
                <a:cs typeface="Times New Roman"/>
              </a:rPr>
              <a:t>M1:</a:t>
            </a:r>
            <a:r>
              <a:rPr dirty="0" sz="1200" spc="105" b="1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provide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strong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fundamentals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technical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skills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field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Electronics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communication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Engineering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effective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teaching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learning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45000"/>
              </a:lnSpc>
            </a:pPr>
            <a:r>
              <a:rPr dirty="0" sz="1200" b="1">
                <a:latin typeface="Times New Roman"/>
                <a:cs typeface="Times New Roman"/>
              </a:rPr>
              <a:t>M2:</a:t>
            </a:r>
            <a:r>
              <a:rPr dirty="0" sz="1200" spc="7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Enhancing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employ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ability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skills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fields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VLSI,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Embedded systems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2090"/>
              </a:lnSpc>
              <a:spcBef>
                <a:spcPts val="85"/>
              </a:spcBef>
            </a:pPr>
            <a:r>
              <a:rPr dirty="0" sz="1200" b="1">
                <a:latin typeface="Times New Roman"/>
                <a:cs typeface="Times New Roman"/>
              </a:rPr>
              <a:t>M3: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Encourage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participate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curricular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extra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curricular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activities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creates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spirit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social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responsibility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leadership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qualities.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0375" y="9189820"/>
            <a:ext cx="2976460" cy="111617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162998" y="7381316"/>
            <a:ext cx="236220" cy="20955"/>
          </a:xfrm>
          <a:custGeom>
            <a:avLst/>
            <a:gdLst/>
            <a:ahLst/>
            <a:cxnLst/>
            <a:rect l="l" t="t" r="r" b="b"/>
            <a:pathLst>
              <a:path w="236220" h="20954">
                <a:moveTo>
                  <a:pt x="235635" y="8839"/>
                </a:moveTo>
                <a:lnTo>
                  <a:pt x="232689" y="8839"/>
                </a:lnTo>
                <a:lnTo>
                  <a:pt x="232689" y="2946"/>
                </a:lnTo>
                <a:lnTo>
                  <a:pt x="232689" y="0"/>
                </a:lnTo>
                <a:lnTo>
                  <a:pt x="5892" y="0"/>
                </a:lnTo>
                <a:lnTo>
                  <a:pt x="5892" y="2946"/>
                </a:lnTo>
                <a:lnTo>
                  <a:pt x="0" y="2946"/>
                </a:lnTo>
                <a:lnTo>
                  <a:pt x="0" y="14732"/>
                </a:lnTo>
                <a:lnTo>
                  <a:pt x="5892" y="14732"/>
                </a:lnTo>
                <a:lnTo>
                  <a:pt x="5892" y="20624"/>
                </a:lnTo>
                <a:lnTo>
                  <a:pt x="235635" y="20624"/>
                </a:lnTo>
                <a:lnTo>
                  <a:pt x="235635" y="8839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8557" y="2571847"/>
            <a:ext cx="265090" cy="19533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7581" y="7771351"/>
            <a:ext cx="302296" cy="1209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140" y="6417992"/>
            <a:ext cx="2343962" cy="31624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5686" y="7231867"/>
            <a:ext cx="637148" cy="21858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3044" y="316249"/>
            <a:ext cx="2302106" cy="36740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2326" y="3311311"/>
            <a:ext cx="5292517" cy="25113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96328" y="4604212"/>
            <a:ext cx="781320" cy="27439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59274" y="5892461"/>
            <a:ext cx="3706623" cy="3208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33591" y="6864460"/>
            <a:ext cx="869684" cy="18602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98758" y="8457332"/>
            <a:ext cx="2032364" cy="23486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12709" y="5638996"/>
            <a:ext cx="1948651" cy="24416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36020" y="8720097"/>
            <a:ext cx="3650814" cy="399961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653911" y="687284"/>
            <a:ext cx="701675" cy="66294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ctr" marL="24130">
              <a:lnSpc>
                <a:spcPct val="100000"/>
              </a:lnSpc>
              <a:spcBef>
                <a:spcPts val="770"/>
              </a:spcBef>
            </a:pPr>
            <a:r>
              <a:rPr dirty="0" sz="1250" spc="-25">
                <a:latin typeface="Cambria"/>
                <a:cs typeface="Cambria"/>
              </a:rPr>
              <a:t>*o</a:t>
            </a:r>
            <a:endParaRPr sz="12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650" spc="-105">
                <a:latin typeface="Cambria"/>
                <a:cs typeface="Cambria"/>
              </a:rPr>
              <a:t>hø,</a:t>
            </a:r>
            <a:r>
              <a:rPr dirty="0" sz="1650" spc="-25">
                <a:latin typeface="Cambria"/>
                <a:cs typeface="Cambria"/>
              </a:rPr>
              <a:t> </a:t>
            </a:r>
            <a:r>
              <a:rPr dirty="0" sz="1650" spc="-200">
                <a:latin typeface="Cambria"/>
                <a:cs typeface="Cambria"/>
              </a:rPr>
              <a:t>=</a:t>
            </a:r>
            <a:r>
              <a:rPr dirty="0" sz="1650" spc="100">
                <a:latin typeface="Cambria"/>
                <a:cs typeface="Cambria"/>
              </a:rPr>
              <a:t> </a:t>
            </a:r>
            <a:r>
              <a:rPr dirty="0" u="sng" sz="1650" spc="-25">
                <a:uFill>
                  <a:solidFill>
                    <a:srgbClr val="1F1F1F"/>
                  </a:solidFill>
                </a:uFill>
                <a:latin typeface="Cambria"/>
                <a:cs typeface="Cambria"/>
              </a:rPr>
              <a:t>&gt;•</a:t>
            </a:r>
            <a:r>
              <a:rPr dirty="0" u="sng" sz="1650" spc="500">
                <a:uFill>
                  <a:solidFill>
                    <a:srgbClr val="1F1F1F"/>
                  </a:solidFill>
                </a:uFill>
                <a:latin typeface="Cambria"/>
                <a:cs typeface="Cambria"/>
              </a:rPr>
              <a:t> 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60695" y="771849"/>
            <a:ext cx="40449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>
                <a:latin typeface="Cambria"/>
                <a:cs typeface="Cambria"/>
              </a:rPr>
              <a:t>"ti</a:t>
            </a:r>
            <a:r>
              <a:rPr dirty="0" sz="1250" spc="229">
                <a:latin typeface="Cambria"/>
                <a:cs typeface="Cambria"/>
              </a:rPr>
              <a:t>  </a:t>
            </a:r>
            <a:r>
              <a:rPr dirty="0" sz="1250" spc="-25">
                <a:latin typeface="Cambria"/>
                <a:cs typeface="Cambria"/>
              </a:rPr>
              <a:t>‘‹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16986" y="1550903"/>
            <a:ext cx="3598545" cy="70421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75"/>
              </a:spcBef>
              <a:tabLst>
                <a:tab pos="554355" algn="l"/>
                <a:tab pos="753110" algn="l"/>
                <a:tab pos="1038860" algn="l"/>
                <a:tab pos="2437765" algn="l"/>
                <a:tab pos="3107690" algn="l"/>
                <a:tab pos="3353435" algn="l"/>
              </a:tabLst>
            </a:pPr>
            <a:r>
              <a:rPr dirty="0" sz="1450" spc="-25">
                <a:latin typeface="Cambria"/>
                <a:cs typeface="Cambria"/>
              </a:rPr>
              <a:t>he,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25">
                <a:latin typeface="Cambria"/>
                <a:cs typeface="Cambria"/>
              </a:rPr>
              <a:t>’s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25">
                <a:latin typeface="Cambria"/>
                <a:cs typeface="Cambria"/>
              </a:rPr>
              <a:t>i«t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95">
                <a:latin typeface="Cambria"/>
                <a:cs typeface="Cambria"/>
              </a:rPr>
              <a:t>-</a:t>
            </a:r>
            <a:r>
              <a:rPr dirty="0" sz="1450" spc="-60">
                <a:latin typeface="Cambria"/>
                <a:cs typeface="Cambria"/>
              </a:rPr>
              <a:t>*•.»•</a:t>
            </a:r>
            <a:r>
              <a:rPr dirty="0" sz="1450" spc="204">
                <a:latin typeface="Cambria"/>
                <a:cs typeface="Cambria"/>
              </a:rPr>
              <a:t> </a:t>
            </a:r>
            <a:r>
              <a:rPr dirty="0" sz="1450">
                <a:latin typeface="Cambria"/>
                <a:cs typeface="Cambria"/>
              </a:rPr>
              <a:t>sÇ</a:t>
            </a:r>
            <a:r>
              <a:rPr dirty="0" sz="1450" spc="465">
                <a:latin typeface="Cambria"/>
                <a:cs typeface="Cambria"/>
              </a:rPr>
              <a:t> </a:t>
            </a:r>
            <a:r>
              <a:rPr dirty="0" sz="1450" spc="65">
                <a:latin typeface="Cambria"/>
                <a:cs typeface="Cambria"/>
              </a:rPr>
              <a:t>o</a:t>
            </a:r>
            <a:r>
              <a:rPr dirty="0" sz="1450" spc="-175">
                <a:latin typeface="Cambria"/>
                <a:cs typeface="Cambria"/>
              </a:rPr>
              <a:t> </a:t>
            </a:r>
            <a:r>
              <a:rPr dirty="0" sz="1450" spc="-10">
                <a:latin typeface="Cambria"/>
                <a:cs typeface="Cambria"/>
              </a:rPr>
              <a:t>«tpur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10">
                <a:latin typeface="Cambria"/>
                <a:cs typeface="Cambria"/>
              </a:rPr>
              <a:t>C•»‹.ç-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50">
                <a:latin typeface="Cambria"/>
                <a:cs typeface="Cambria"/>
              </a:rPr>
              <a:t>v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25">
                <a:solidFill>
                  <a:srgbClr val="2D2D2D"/>
                </a:solidFill>
                <a:latin typeface="Cambria"/>
                <a:cs typeface="Cambria"/>
              </a:rPr>
              <a:t>ftk</a:t>
            </a:r>
            <a:endParaRPr sz="1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648970" algn="l"/>
                <a:tab pos="1287145" algn="l"/>
                <a:tab pos="2576830" algn="l"/>
                <a:tab pos="2863850" algn="l"/>
              </a:tabLst>
            </a:pPr>
            <a:r>
              <a:rPr dirty="0" sz="1400" spc="-10" i="1">
                <a:latin typeface="Arial"/>
                <a:cs typeface="Arial"/>
              </a:rPr>
              <a:t>owfiW</a:t>
            </a:r>
            <a:r>
              <a:rPr dirty="0" sz="1400" i="1">
                <a:latin typeface="Arial"/>
                <a:cs typeface="Arial"/>
              </a:rPr>
              <a:t>	ÿoif-</a:t>
            </a:r>
            <a:r>
              <a:rPr dirty="0" sz="1400" spc="25" i="1">
                <a:latin typeface="Arial"/>
                <a:cs typeface="Arial"/>
              </a:rPr>
              <a:t> </a:t>
            </a:r>
            <a:r>
              <a:rPr dirty="0" sz="1400" spc="-25" i="1">
                <a:latin typeface="Arial"/>
                <a:cs typeface="Arial"/>
              </a:rPr>
              <a:t>í›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130">
                <a:latin typeface="Arial MT"/>
                <a:cs typeface="Arial MT"/>
              </a:rPr>
              <a:t>śho‹t-</a:t>
            </a:r>
            <a:r>
              <a:rPr dirty="0" sz="1400" spc="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r»cc•itr1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 i="1">
                <a:latin typeface="Arial"/>
                <a:cs typeface="Arial"/>
              </a:rPr>
              <a:t>so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>
                <a:latin typeface="Arial MT"/>
                <a:cs typeface="Arial MT"/>
              </a:rPr>
              <a:t>îr</a:t>
            </a:r>
            <a:r>
              <a:rPr dirty="0" sz="1400" spc="60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'‹</a:t>
            </a:r>
            <a:r>
              <a:rPr dirty="0" sz="1400" spc="70">
                <a:latin typeface="Arial MT"/>
                <a:cs typeface="Arial MT"/>
              </a:rPr>
              <a:t>  </a:t>
            </a:r>
            <a:r>
              <a:rPr dirty="0" sz="1400" spc="-25">
                <a:latin typeface="Arial MT"/>
                <a:cs typeface="Arial MT"/>
              </a:rPr>
              <a:t>«IM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10884" y="1550903"/>
            <a:ext cx="1641475" cy="70421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1240790" algn="l"/>
              </a:tabLst>
            </a:pPr>
            <a:r>
              <a:rPr dirty="0" sz="1450" spc="60">
                <a:latin typeface="Cambria"/>
                <a:cs typeface="Cambria"/>
              </a:rPr>
              <a:t>i«Jxr</a:t>
            </a:r>
            <a:r>
              <a:rPr dirty="0" sz="1450" spc="160">
                <a:latin typeface="Cambria"/>
                <a:cs typeface="Cambria"/>
              </a:rPr>
              <a:t>  </a:t>
            </a:r>
            <a:r>
              <a:rPr dirty="0" sz="1450" spc="-165">
                <a:latin typeface="Cambria"/>
                <a:cs typeface="Cambria"/>
              </a:rPr>
              <a:t>t</a:t>
            </a:r>
            <a:r>
              <a:rPr dirty="0" sz="1450" spc="-30">
                <a:latin typeface="Cambria"/>
                <a:cs typeface="Cambria"/>
              </a:rPr>
              <a:t> </a:t>
            </a:r>
            <a:r>
              <a:rPr dirty="0" sz="1450">
                <a:latin typeface="Cambria"/>
                <a:cs typeface="Cambria"/>
              </a:rPr>
              <a:t>&gt;›'</a:t>
            </a:r>
            <a:r>
              <a:rPr dirty="0" sz="1450" spc="-110">
                <a:latin typeface="Cambria"/>
                <a:cs typeface="Cambria"/>
              </a:rPr>
              <a:t> </a:t>
            </a:r>
            <a:r>
              <a:rPr dirty="0" sz="1450" spc="-25">
                <a:latin typeface="Cambria"/>
                <a:cs typeface="Cambria"/>
              </a:rPr>
              <a:t>«^t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20">
                <a:latin typeface="Cambria"/>
                <a:cs typeface="Cambria"/>
              </a:rPr>
              <a:t>ui«p</a:t>
            </a:r>
            <a:endParaRPr sz="1450">
              <a:latin typeface="Cambria"/>
              <a:cs typeface="Cambria"/>
            </a:endParaRPr>
          </a:p>
          <a:p>
            <a:pPr marL="92710">
              <a:lnSpc>
                <a:spcPct val="100000"/>
              </a:lnSpc>
              <a:spcBef>
                <a:spcPts val="950"/>
              </a:spcBef>
              <a:tabLst>
                <a:tab pos="1466215" algn="l"/>
              </a:tabLst>
            </a:pPr>
            <a:r>
              <a:rPr dirty="0" sz="1400" spc="-25">
                <a:latin typeface="Arial MT"/>
                <a:cs typeface="Arial MT"/>
              </a:rPr>
              <a:t>at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Arial MT"/>
                <a:cs typeface="Arial MT"/>
              </a:rPr>
              <a:t>•F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66113" y="2839288"/>
            <a:ext cx="570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795" algn="l"/>
              </a:tabLst>
            </a:pPr>
            <a:r>
              <a:rPr dirty="0" sz="1400" spc="-250">
                <a:latin typeface="Trebuchet MS"/>
                <a:cs typeface="Trebuchet MS"/>
              </a:rPr>
              <a:t>F-</a:t>
            </a:r>
            <a:r>
              <a:rPr dirty="0" sz="1400" spc="-25">
                <a:latin typeface="Trebuchet MS"/>
                <a:cs typeface="Trebuchet MS"/>
              </a:rPr>
              <a:t>&lt;r‹</a:t>
            </a:r>
            <a:r>
              <a:rPr dirty="0" sz="1400">
                <a:latin typeface="Trebuchet MS"/>
                <a:cs typeface="Trebuchet MS"/>
              </a:rPr>
              <a:t>	‹</a:t>
            </a:r>
            <a:r>
              <a:rPr dirty="0" sz="1400" spc="30">
                <a:latin typeface="Trebuchet MS"/>
                <a:cs typeface="Trebuchet MS"/>
              </a:rPr>
              <a:t> </a:t>
            </a:r>
            <a:r>
              <a:rPr dirty="0" sz="1400" spc="-165">
                <a:latin typeface="Trebuchet MS"/>
                <a:cs typeface="Trebuchet MS"/>
              </a:rPr>
              <a:t>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199102" y="2839288"/>
            <a:ext cx="10807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80">
                <a:latin typeface="Trebuchet MS"/>
                <a:cs typeface="Trebuchet MS"/>
              </a:rPr>
              <a:t>‹o•|/-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90">
                <a:latin typeface="Trebuchet MS"/>
                <a:cs typeface="Trebuchet MS"/>
              </a:rPr>
              <a:t>șu«»-</a:t>
            </a:r>
            <a:r>
              <a:rPr dirty="0" sz="1400" spc="-40">
                <a:latin typeface="Trebuchet MS"/>
                <a:cs typeface="Trebuchet MS"/>
              </a:rPr>
              <a:t>h‹r›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438372" y="2839288"/>
            <a:ext cx="4000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>
                <a:latin typeface="Trebuchet MS"/>
                <a:cs typeface="Trebuchet MS"/>
              </a:rPr>
              <a:t>•’r</a:t>
            </a:r>
            <a:r>
              <a:rPr dirty="0" sz="1400" spc="185">
                <a:latin typeface="Trebuchet MS"/>
                <a:cs typeface="Trebuchet MS"/>
              </a:rPr>
              <a:t> </a:t>
            </a:r>
            <a:r>
              <a:rPr dirty="0" sz="1400" spc="-220">
                <a:latin typeface="Trebuchet MS"/>
                <a:cs typeface="Trebuchet MS"/>
              </a:rPr>
              <a:t>›’‹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59157" y="2839288"/>
            <a:ext cx="7112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>
                <a:latin typeface="Trebuchet MS"/>
                <a:cs typeface="Trebuchet MS"/>
              </a:rPr>
              <a:t>ź|‹v&lt;rt</a:t>
            </a:r>
            <a:r>
              <a:rPr dirty="0" sz="1400" spc="105">
                <a:latin typeface="Trebuchet MS"/>
                <a:cs typeface="Trebuchet MS"/>
              </a:rPr>
              <a:t> </a:t>
            </a:r>
            <a:r>
              <a:rPr dirty="0" sz="1400" spc="-120">
                <a:latin typeface="Trebuchet MS"/>
                <a:cs typeface="Trebuchet MS"/>
              </a:rPr>
              <a:t>ou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521753" y="3896681"/>
            <a:ext cx="1330960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 spc="-35" i="1">
                <a:latin typeface="Cambria"/>
                <a:cs typeface="Cambria"/>
              </a:rPr>
              <a:t>Íń””””</a:t>
            </a:r>
            <a:r>
              <a:rPr dirty="0" sz="1500" spc="360" i="1">
                <a:latin typeface="Cambria"/>
                <a:cs typeface="Cambria"/>
              </a:rPr>
              <a:t> </a:t>
            </a:r>
            <a:r>
              <a:rPr dirty="0" sz="1500" spc="-155" i="1">
                <a:latin typeface="Cambria"/>
                <a:cs typeface="Cambria"/>
              </a:rPr>
              <a:t>*9'••-</a:t>
            </a:r>
            <a:r>
              <a:rPr dirty="0" sz="1500" spc="-105" i="1">
                <a:latin typeface="Cambria"/>
                <a:cs typeface="Cambria"/>
              </a:rPr>
              <a:t>*•&lt;•</a:t>
            </a:r>
            <a:r>
              <a:rPr dirty="0" sz="1500" spc="240" i="1">
                <a:latin typeface="Cambria"/>
                <a:cs typeface="Cambria"/>
              </a:rPr>
              <a:t> </a:t>
            </a:r>
            <a:r>
              <a:rPr dirty="0" sz="1500" spc="-80" i="1">
                <a:latin typeface="Cambria"/>
                <a:cs typeface="Cambria"/>
              </a:rPr>
              <a:t>Õ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363065" y="5250041"/>
            <a:ext cx="2363470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9895" algn="l"/>
              </a:tabLst>
            </a:pPr>
            <a:r>
              <a:rPr dirty="0" sz="1500">
                <a:latin typeface="Cambria"/>
                <a:cs typeface="Cambria"/>
              </a:rPr>
              <a:t>înț^r</a:t>
            </a:r>
            <a:r>
              <a:rPr dirty="0" sz="1500" spc="285">
                <a:latin typeface="Cambria"/>
                <a:cs typeface="Cambria"/>
              </a:rPr>
              <a:t> </a:t>
            </a:r>
            <a:r>
              <a:rPr dirty="0" sz="1500" spc="-185">
                <a:latin typeface="Cambria"/>
                <a:cs typeface="Cambria"/>
              </a:rPr>
              <a:t>srtń&gt;-</a:t>
            </a:r>
            <a:r>
              <a:rPr dirty="0" sz="1500" spc="-20">
                <a:latin typeface="Cambria"/>
                <a:cs typeface="Cambria"/>
              </a:rPr>
              <a:t>*</a:t>
            </a:r>
            <a:r>
              <a:rPr dirty="0" sz="1500" spc="5">
                <a:latin typeface="Cambria"/>
                <a:cs typeface="Cambria"/>
              </a:rPr>
              <a:t> </a:t>
            </a:r>
            <a:r>
              <a:rPr dirty="0" sz="1500" spc="-10">
                <a:latin typeface="Cambria"/>
                <a:cs typeface="Cambria"/>
              </a:rPr>
              <a:t>.s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-20" i="1">
                <a:latin typeface="Cambria"/>
                <a:cs typeface="Cambria"/>
              </a:rPr>
              <a:t>o(en</a:t>
            </a:r>
            <a:r>
              <a:rPr dirty="0" sz="1500" i="1">
                <a:latin typeface="Cambria"/>
                <a:cs typeface="Cambria"/>
              </a:rPr>
              <a:t>	</a:t>
            </a:r>
            <a:r>
              <a:rPr dirty="0" sz="1500" spc="-10">
                <a:latin typeface="Cambria"/>
                <a:cs typeface="Cambria"/>
              </a:rPr>
              <a:t>c‹rru.É«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98091" y="5250041"/>
            <a:ext cx="1320165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340" algn="l"/>
              </a:tabLst>
            </a:pPr>
            <a:r>
              <a:rPr dirty="0" sz="1500" spc="-25">
                <a:latin typeface="Cambria"/>
                <a:cs typeface="Cambria"/>
              </a:rPr>
              <a:t>sd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-95">
                <a:latin typeface="Cambria"/>
                <a:cs typeface="Cambria"/>
              </a:rPr>
              <a:t>:</a:t>
            </a:r>
            <a:r>
              <a:rPr dirty="0" sz="1500" spc="-60">
                <a:latin typeface="Cambria"/>
                <a:cs typeface="Cambria"/>
              </a:rPr>
              <a:t> </a:t>
            </a:r>
            <a:r>
              <a:rPr dirty="0" sz="1500" spc="-190">
                <a:latin typeface="Cambria"/>
                <a:cs typeface="Cambria"/>
              </a:rPr>
              <a:t>F-</a:t>
            </a:r>
            <a:r>
              <a:rPr dirty="0" sz="1500" spc="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rj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-165">
                <a:latin typeface="Cambria"/>
                <a:cs typeface="Cambria"/>
              </a:rPr>
              <a:t>c&lt;dk‹</a:t>
            </a:r>
            <a:r>
              <a:rPr dirty="0" sz="1500" spc="80">
                <a:latin typeface="Cambria"/>
                <a:cs typeface="Cambria"/>
              </a:rPr>
              <a:t> </a:t>
            </a:r>
            <a:r>
              <a:rPr dirty="0" sz="1500" spc="-100">
                <a:latin typeface="Cambria"/>
                <a:cs typeface="Cambria"/>
              </a:rPr>
              <a:t>a«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372836" y="5250041"/>
            <a:ext cx="1376045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500">
                <a:uFill>
                  <a:solidFill>
                    <a:srgbClr val="282828"/>
                  </a:solidFill>
                </a:uFill>
                <a:latin typeface="Cambria"/>
                <a:cs typeface="Cambria"/>
              </a:rPr>
              <a:t>&amp;v‹•x</a:t>
            </a:r>
            <a:r>
              <a:rPr dirty="0" u="sng" sz="1500" spc="235">
                <a:uFill>
                  <a:solidFill>
                    <a:srgbClr val="282828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500" spc="-150" i="1">
                <a:uFill>
                  <a:solidFill>
                    <a:srgbClr val="282828"/>
                  </a:solidFill>
                </a:uFill>
                <a:latin typeface="Cambria"/>
                <a:cs typeface="Cambria"/>
              </a:rPr>
              <a:t>U°!ț•›ìf•</a:t>
            </a:r>
            <a:r>
              <a:rPr dirty="0" u="sng" sz="1500" spc="-100" i="1">
                <a:uFill>
                  <a:solidFill>
                    <a:srgbClr val="282828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500" spc="114" i="1">
                <a:uFill>
                  <a:solidFill>
                    <a:srgbClr val="282828"/>
                  </a:solidFill>
                </a:uFill>
                <a:latin typeface="Cambria"/>
                <a:cs typeface="Cambria"/>
              </a:rPr>
              <a:t>'°'°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307122" y="8006432"/>
            <a:ext cx="21913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9670" algn="l"/>
              </a:tabLst>
            </a:pPr>
            <a:r>
              <a:rPr dirty="0" sz="1550" spc="-125">
                <a:latin typeface="Cambria"/>
                <a:cs typeface="Cambria"/>
              </a:rPr>
              <a:t>'ny‹x-</a:t>
            </a:r>
            <a:r>
              <a:rPr dirty="0" sz="1550" spc="45">
                <a:latin typeface="Cambria"/>
                <a:cs typeface="Cambria"/>
              </a:rPr>
              <a:t> </a:t>
            </a:r>
            <a:r>
              <a:rPr dirty="0" sz="1550" spc="-50">
                <a:latin typeface="Cambria"/>
                <a:cs typeface="Cambria"/>
              </a:rPr>
              <a:t>6xi‹w</a:t>
            </a:r>
            <a:r>
              <a:rPr dirty="0" sz="1550" spc="125">
                <a:latin typeface="Cambria"/>
                <a:cs typeface="Cambria"/>
              </a:rPr>
              <a:t> </a:t>
            </a:r>
            <a:r>
              <a:rPr dirty="0" sz="1550" spc="-295">
                <a:latin typeface="Cambria"/>
                <a:cs typeface="Cambria"/>
              </a:rPr>
              <a:t>›s</a:t>
            </a:r>
            <a:r>
              <a:rPr dirty="0" sz="1550">
                <a:latin typeface="Cambria"/>
                <a:cs typeface="Cambria"/>
              </a:rPr>
              <a:t>	</a:t>
            </a:r>
            <a:r>
              <a:rPr dirty="0" sz="1550" spc="-10">
                <a:latin typeface="Cambria"/>
                <a:cs typeface="Cambria"/>
              </a:rPr>
              <a:t>oyin</a:t>
            </a:r>
            <a:r>
              <a:rPr dirty="0" sz="1550" spc="215">
                <a:latin typeface="Cambria"/>
                <a:cs typeface="Cambria"/>
              </a:rPr>
              <a:t> </a:t>
            </a:r>
            <a:r>
              <a:rPr dirty="0" sz="1550" spc="-185">
                <a:latin typeface="Cambria"/>
                <a:cs typeface="Cambria"/>
              </a:rPr>
              <a:t>‹'-</a:t>
            </a:r>
            <a:r>
              <a:rPr dirty="0" sz="1550" spc="-10">
                <a:latin typeface="Cambria"/>
                <a:cs typeface="Cambria"/>
              </a:rPr>
              <a:t>rt*łr/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674574" y="8006432"/>
            <a:ext cx="287972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5910" algn="l"/>
                <a:tab pos="771525" algn="l"/>
                <a:tab pos="1506220" algn="l"/>
                <a:tab pos="2118360" algn="l"/>
                <a:tab pos="2430780" algn="l"/>
                <a:tab pos="2866390" algn="l"/>
              </a:tabLst>
            </a:pPr>
            <a:r>
              <a:rPr dirty="0" sz="1550" spc="-285">
                <a:latin typeface="Cambria"/>
                <a:cs typeface="Cambria"/>
              </a:rPr>
              <a:t>so</a:t>
            </a:r>
            <a:r>
              <a:rPr dirty="0" sz="1550">
                <a:latin typeface="Cambria"/>
                <a:cs typeface="Cambria"/>
              </a:rPr>
              <a:t>	'b</a:t>
            </a:r>
            <a:r>
              <a:rPr dirty="0" sz="1550" spc="120">
                <a:latin typeface="Cambria"/>
                <a:cs typeface="Cambria"/>
              </a:rPr>
              <a:t> </a:t>
            </a:r>
            <a:r>
              <a:rPr dirty="0" sz="1550" spc="-25">
                <a:latin typeface="Cambria"/>
                <a:cs typeface="Cambria"/>
              </a:rPr>
              <a:t>:s</a:t>
            </a:r>
            <a:r>
              <a:rPr dirty="0" sz="1550">
                <a:latin typeface="Cambria"/>
                <a:cs typeface="Cambria"/>
              </a:rPr>
              <a:t>	t•*ki</a:t>
            </a:r>
            <a:r>
              <a:rPr dirty="0" sz="1550" spc="150">
                <a:latin typeface="Cambria"/>
                <a:cs typeface="Cambria"/>
              </a:rPr>
              <a:t> </a:t>
            </a:r>
            <a:r>
              <a:rPr dirty="0" sz="1550" spc="-25">
                <a:latin typeface="Cambria"/>
                <a:cs typeface="Cambria"/>
              </a:rPr>
              <a:t>"ø</a:t>
            </a:r>
            <a:r>
              <a:rPr dirty="0" sz="1550">
                <a:latin typeface="Cambria"/>
                <a:cs typeface="Cambria"/>
              </a:rPr>
              <a:t>	</a:t>
            </a:r>
            <a:r>
              <a:rPr dirty="0" sz="1550" spc="-10">
                <a:latin typeface="Cambria"/>
                <a:cs typeface="Cambria"/>
              </a:rPr>
              <a:t>°</a:t>
            </a:r>
            <a:r>
              <a:rPr dirty="0" u="sng" sz="1550" spc="-1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••țp+”</a:t>
            </a:r>
            <a:r>
              <a:rPr dirty="0" u="sng" sz="155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	</a:t>
            </a:r>
            <a:r>
              <a:rPr dirty="0" u="sng" sz="1550" spc="-31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+*</a:t>
            </a:r>
            <a:r>
              <a:rPr dirty="0" u="sng" sz="155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	</a:t>
            </a:r>
            <a:r>
              <a:rPr dirty="0" u="sng" sz="1550" spc="-13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'</a:t>
            </a:r>
            <a:r>
              <a:rPr dirty="0" u="sng" sz="1550" spc="-9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550" spc="-5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*</a:t>
            </a:r>
            <a:r>
              <a:rPr dirty="0" u="sng" sz="155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	</a:t>
            </a:r>
            <a:endParaRPr sz="1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050" y="0"/>
            <a:ext cx="6003904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627" y="0"/>
            <a:ext cx="607674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61" y="0"/>
            <a:ext cx="6054282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945" y="4338783"/>
            <a:ext cx="4480067" cy="177744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7915" y="2169391"/>
            <a:ext cx="2196736" cy="10345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1230" y="182302"/>
            <a:ext cx="5058876" cy="180934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768219" y="9689351"/>
            <a:ext cx="258445" cy="18415"/>
          </a:xfrm>
          <a:custGeom>
            <a:avLst/>
            <a:gdLst/>
            <a:ahLst/>
            <a:cxnLst/>
            <a:rect l="l" t="t" r="r" b="b"/>
            <a:pathLst>
              <a:path w="258444" h="18415">
                <a:moveTo>
                  <a:pt x="258267" y="6070"/>
                </a:moveTo>
                <a:lnTo>
                  <a:pt x="255219" y="6070"/>
                </a:lnTo>
                <a:lnTo>
                  <a:pt x="255219" y="0"/>
                </a:lnTo>
                <a:lnTo>
                  <a:pt x="0" y="0"/>
                </a:lnTo>
                <a:lnTo>
                  <a:pt x="0" y="12153"/>
                </a:lnTo>
                <a:lnTo>
                  <a:pt x="6083" y="12153"/>
                </a:lnTo>
                <a:lnTo>
                  <a:pt x="6083" y="18224"/>
                </a:lnTo>
                <a:lnTo>
                  <a:pt x="258267" y="18224"/>
                </a:lnTo>
                <a:lnTo>
                  <a:pt x="258267" y="607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360708" y="9692381"/>
            <a:ext cx="346710" cy="0"/>
          </a:xfrm>
          <a:custGeom>
            <a:avLst/>
            <a:gdLst/>
            <a:ahLst/>
            <a:cxnLst/>
            <a:rect l="l" t="t" r="r" b="b"/>
            <a:pathLst>
              <a:path w="346710" h="0">
                <a:moveTo>
                  <a:pt x="0" y="0"/>
                </a:moveTo>
                <a:lnTo>
                  <a:pt x="346373" y="0"/>
                </a:lnTo>
              </a:path>
            </a:pathLst>
          </a:custGeom>
          <a:ln w="12153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7561" y="9128765"/>
            <a:ext cx="127611" cy="10938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6683" y="9042171"/>
            <a:ext cx="209647" cy="21420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2999" y="10081292"/>
            <a:ext cx="2743643" cy="24610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1050" y="3244973"/>
            <a:ext cx="4165597" cy="36916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1669" y="3960507"/>
            <a:ext cx="5346001" cy="446639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94242" y="9561731"/>
            <a:ext cx="300798" cy="195974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3005220" y="9087746"/>
            <a:ext cx="292100" cy="196215"/>
            <a:chOff x="3005220" y="9087746"/>
            <a:chExt cx="292100" cy="196215"/>
          </a:xfrm>
        </p:grpSpPr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05220" y="9092304"/>
              <a:ext cx="68363" cy="14584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1812" y="9087746"/>
              <a:ext cx="205089" cy="195974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63669" y="9543501"/>
            <a:ext cx="925181" cy="405621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608342" y="9152777"/>
            <a:ext cx="143510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25">
                <a:latin typeface="Cambria"/>
                <a:cs typeface="Cambria"/>
              </a:rPr>
              <a:t>in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37297" y="9039092"/>
            <a:ext cx="370205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55">
                <a:latin typeface="Courier New"/>
                <a:cs typeface="Courier New"/>
              </a:rPr>
              <a:t>*e*'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2619" y="7766353"/>
            <a:ext cx="715261" cy="26303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5527" y="6072799"/>
            <a:ext cx="1361304" cy="95521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087" y="3525545"/>
            <a:ext cx="4236192" cy="20857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0380" y="539907"/>
            <a:ext cx="2210388" cy="119517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26831" y="267646"/>
            <a:ext cx="761407" cy="1435137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3450059" y="7396033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 h="0">
                <a:moveTo>
                  <a:pt x="0" y="0"/>
                </a:moveTo>
                <a:lnTo>
                  <a:pt x="625276" y="0"/>
                </a:lnTo>
              </a:path>
            </a:pathLst>
          </a:custGeom>
          <a:ln w="11536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2454" y="7194145"/>
            <a:ext cx="129208" cy="36455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3790" y="7180300"/>
            <a:ext cx="87677" cy="35070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8889" y="2713377"/>
            <a:ext cx="1324387" cy="21688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28352" y="0"/>
            <a:ext cx="2164242" cy="17073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42506" y="2616471"/>
            <a:ext cx="2754909" cy="28148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65785" y="7217216"/>
            <a:ext cx="4891464" cy="130592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378013" y="5742270"/>
            <a:ext cx="64833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60">
                <a:latin typeface="Times New Roman"/>
                <a:cs typeface="Times New Roman"/>
              </a:rPr>
              <a:t>Ą-</a:t>
            </a:r>
            <a:r>
              <a:rPr dirty="0" sz="1250">
                <a:latin typeface="Times New Roman"/>
                <a:cs typeface="Times New Roman"/>
              </a:rPr>
              <a:t>șyt)</a:t>
            </a:r>
            <a:r>
              <a:rPr dirty="0" sz="1250" spc="215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*y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168157" y="5742270"/>
            <a:ext cx="272161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8639" algn="l"/>
              </a:tabLst>
            </a:pPr>
            <a:r>
              <a:rPr dirty="0" sz="1250" spc="-10">
                <a:latin typeface="Times New Roman"/>
                <a:cs typeface="Times New Roman"/>
              </a:rPr>
              <a:t>Țh6v*</a:t>
            </a:r>
            <a:r>
              <a:rPr dirty="0" sz="1250" spc="-2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n'nù</a:t>
            </a:r>
            <a:r>
              <a:rPr dirty="0" sz="1250" spc="195">
                <a:latin typeface="Times New Roman"/>
                <a:cs typeface="Times New Roman"/>
              </a:rPr>
              <a:t>  </a:t>
            </a:r>
            <a:r>
              <a:rPr dirty="0" sz="1250" spc="90">
                <a:latin typeface="Times New Roman"/>
                <a:cs typeface="Times New Roman"/>
              </a:rPr>
              <a:t>1ed'eYt</a:t>
            </a:r>
            <a:r>
              <a:rPr dirty="0" sz="1250" spc="400">
                <a:latin typeface="Times New Roman"/>
                <a:cs typeface="Times New Roman"/>
              </a:rPr>
              <a:t> </a:t>
            </a:r>
            <a:r>
              <a:rPr dirty="0" sz="1250" spc="55">
                <a:latin typeface="Times New Roman"/>
                <a:cs typeface="Times New Roman"/>
              </a:rPr>
              <a:t>=ł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10">
                <a:latin typeface="Times New Roman"/>
                <a:cs typeface="Times New Roman"/>
              </a:rPr>
              <a:t>P'“ł}"‘*Ç°'”'*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30727" y="8766940"/>
            <a:ext cx="1747520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2434" algn="l"/>
                <a:tab pos="920750" algn="l"/>
              </a:tabLst>
            </a:pPr>
            <a:r>
              <a:rPr dirty="0" sz="2650" spc="-675">
                <a:latin typeface="Times New Roman"/>
                <a:cs typeface="Times New Roman"/>
              </a:rPr>
              <a:t>s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835">
                <a:latin typeface="Times New Roman"/>
                <a:cs typeface="Times New Roman"/>
              </a:rPr>
              <a:t>*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95">
                <a:latin typeface="Times New Roman"/>
                <a:cs typeface="Times New Roman"/>
              </a:rPr>
              <a:t>”"°“</a:t>
            </a:r>
            <a:r>
              <a:rPr dirty="0" sz="2650" spc="85">
                <a:latin typeface="Times New Roman"/>
                <a:cs typeface="Times New Roman"/>
              </a:rPr>
              <a:t> </a:t>
            </a:r>
            <a:r>
              <a:rPr dirty="0" sz="2650" spc="15"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233568" y="8766940"/>
            <a:ext cx="3264535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9525" algn="l"/>
                <a:tab pos="2009139" algn="l"/>
                <a:tab pos="2291080" algn="l"/>
                <a:tab pos="2872105" algn="l"/>
              </a:tabLst>
            </a:pPr>
            <a:r>
              <a:rPr dirty="0" sz="2650" spc="80">
                <a:latin typeface="Times New Roman"/>
                <a:cs typeface="Times New Roman"/>
              </a:rPr>
              <a:t>..à</a:t>
            </a:r>
            <a:r>
              <a:rPr dirty="0" sz="2650" spc="145">
                <a:latin typeface="Times New Roman"/>
                <a:cs typeface="Times New Roman"/>
              </a:rPr>
              <a:t> </a:t>
            </a:r>
            <a:r>
              <a:rPr dirty="0" sz="2650" spc="-270">
                <a:latin typeface="Times New Roman"/>
                <a:cs typeface="Times New Roman"/>
              </a:rPr>
              <a:t>«.*.Q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270">
                <a:latin typeface="Times New Roman"/>
                <a:cs typeface="Times New Roman"/>
              </a:rPr>
              <a:t>°</a:t>
            </a:r>
            <a:r>
              <a:rPr dirty="0" sz="2650" spc="-20">
                <a:latin typeface="Times New Roman"/>
                <a:cs typeface="Times New Roman"/>
              </a:rPr>
              <a:t> </a:t>
            </a:r>
            <a:r>
              <a:rPr dirty="0" sz="2650" spc="-25">
                <a:latin typeface="Times New Roman"/>
                <a:cs typeface="Times New Roman"/>
              </a:rPr>
              <a:t>°’°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50">
                <a:latin typeface="Times New Roman"/>
                <a:cs typeface="Times New Roman"/>
              </a:rPr>
              <a:t>°</a:t>
            </a:r>
            <a:r>
              <a:rPr dirty="0" sz="2650">
                <a:latin typeface="Times New Roman"/>
                <a:cs typeface="Times New Roman"/>
              </a:rPr>
              <a:t>	^</a:t>
            </a:r>
            <a:r>
              <a:rPr dirty="0" sz="2650" spc="155">
                <a:latin typeface="Times New Roman"/>
                <a:cs typeface="Times New Roman"/>
              </a:rPr>
              <a:t> </a:t>
            </a:r>
            <a:r>
              <a:rPr dirty="0" sz="2650" spc="-50">
                <a:latin typeface="Times New Roman"/>
                <a:cs typeface="Times New Roman"/>
              </a:rPr>
              <a:t>”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45">
                <a:latin typeface="Times New Roman"/>
                <a:cs typeface="Times New Roman"/>
              </a:rPr>
              <a:t>“’"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52659" y="9322037"/>
            <a:ext cx="69151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362585" algn="l"/>
              </a:tabLst>
            </a:pPr>
            <a:r>
              <a:rPr dirty="0" sz="1450" spc="-50">
                <a:latin typeface="Times New Roman"/>
                <a:cs typeface="Times New Roman"/>
              </a:rPr>
              <a:t>q</a:t>
            </a:r>
            <a:r>
              <a:rPr dirty="0" sz="1450">
                <a:latin typeface="Times New Roman"/>
                <a:cs typeface="Times New Roman"/>
              </a:rPr>
              <a:t>	</a:t>
            </a:r>
            <a:r>
              <a:rPr dirty="0" sz="1450" spc="-20">
                <a:latin typeface="Times New Roman"/>
                <a:cs typeface="Times New Roman"/>
              </a:rPr>
              <a:t>jp-</a:t>
            </a:r>
            <a:r>
              <a:rPr dirty="0" sz="1450" spc="-50">
                <a:latin typeface="Times New Roman"/>
                <a:cs typeface="Times New Roman"/>
              </a:rPr>
              <a:t>Ț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471355" y="9219611"/>
            <a:ext cx="2662555" cy="72263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  <a:tabLst>
                <a:tab pos="1275715" algn="l"/>
              </a:tabLst>
            </a:pPr>
            <a:r>
              <a:rPr dirty="0" sz="1450" spc="-180">
                <a:latin typeface="Times New Roman"/>
                <a:cs typeface="Times New Roman"/>
              </a:rPr>
              <a:t>vo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 spc="-60">
                <a:latin typeface="Times New Roman"/>
                <a:cs typeface="Times New Roman"/>
              </a:rPr>
              <a:t>tí&gt;g«</a:t>
            </a:r>
            <a:r>
              <a:rPr dirty="0" sz="1450" spc="390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í</a:t>
            </a:r>
            <a:r>
              <a:rPr dirty="0" sz="1450" spc="135" i="1">
                <a:latin typeface="Times New Roman"/>
                <a:cs typeface="Times New Roman"/>
              </a:rPr>
              <a:t> </a:t>
            </a:r>
            <a:r>
              <a:rPr dirty="0" sz="1450" spc="-25" i="1">
                <a:latin typeface="Times New Roman"/>
                <a:cs typeface="Times New Roman"/>
              </a:rPr>
              <a:t>'*x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>
                <a:latin typeface="Times New Roman"/>
                <a:cs typeface="Times New Roman"/>
              </a:rPr>
              <a:t>7ouț</a:t>
            </a:r>
            <a:r>
              <a:rPr dirty="0" sz="1450" spc="12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^'°</a:t>
            </a:r>
            <a:r>
              <a:rPr dirty="0" sz="1450" spc="254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^</a:t>
            </a:r>
            <a:r>
              <a:rPr dirty="0" sz="1450" spc="-75">
                <a:latin typeface="Times New Roman"/>
                <a:cs typeface="Times New Roman"/>
              </a:rPr>
              <a:t> </a:t>
            </a:r>
            <a:r>
              <a:rPr dirty="0" sz="1450" spc="-95">
                <a:latin typeface="Times New Roman"/>
                <a:cs typeface="Times New Roman"/>
              </a:rPr>
              <a:t>*</a:t>
            </a:r>
            <a:r>
              <a:rPr dirty="0" sz="1450" spc="-170">
                <a:latin typeface="Times New Roman"/>
                <a:cs typeface="Times New Roman"/>
              </a:rPr>
              <a:t> </a:t>
            </a:r>
            <a:r>
              <a:rPr dirty="0" sz="1450" spc="-370">
                <a:latin typeface="Times New Roman"/>
                <a:cs typeface="Times New Roman"/>
              </a:rPr>
              <a:t>L</a:t>
            </a:r>
            <a:endParaRPr sz="145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  <a:spcBef>
                <a:spcPts val="930"/>
              </a:spcBef>
              <a:tabLst>
                <a:tab pos="782320" algn="l"/>
                <a:tab pos="1714500" algn="l"/>
              </a:tabLst>
            </a:pPr>
            <a:r>
              <a:rPr dirty="0" sz="1650" spc="-285">
                <a:latin typeface="Times New Roman"/>
                <a:cs typeface="Times New Roman"/>
              </a:rPr>
              <a:t>•«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 spc="55">
                <a:latin typeface="Times New Roman"/>
                <a:cs typeface="Times New Roman"/>
              </a:rPr>
              <a:t>t.n</a:t>
            </a:r>
            <a:r>
              <a:rPr dirty="0" sz="1650" spc="495">
                <a:latin typeface="Times New Roman"/>
                <a:cs typeface="Times New Roman"/>
              </a:rPr>
              <a:t> </a:t>
            </a:r>
            <a:r>
              <a:rPr dirty="0" sz="1650" spc="40">
                <a:latin typeface="Times New Roman"/>
                <a:cs typeface="Times New Roman"/>
              </a:rPr>
              <a:t>&amp;i*°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 spc="60">
                <a:latin typeface="Times New Roman"/>
                <a:cs typeface="Times New Roman"/>
              </a:rPr>
              <a:t>»°*</a:t>
            </a:r>
            <a:r>
              <a:rPr dirty="0" sz="1650" spc="325">
                <a:latin typeface="Times New Roman"/>
                <a:cs typeface="Times New Roman"/>
              </a:rPr>
              <a:t> </a:t>
            </a:r>
            <a:r>
              <a:rPr dirty="0" sz="1650" spc="60">
                <a:latin typeface="Times New Roman"/>
                <a:cs typeface="Times New Roman"/>
              </a:rPr>
              <a:t>^</a:t>
            </a:r>
            <a:r>
              <a:rPr dirty="0" sz="1650" spc="310">
                <a:latin typeface="Times New Roman"/>
                <a:cs typeface="Times New Roman"/>
              </a:rPr>
              <a:t> </a:t>
            </a:r>
            <a:r>
              <a:rPr dirty="0" sz="1650" spc="-35">
                <a:latin typeface="Times New Roman"/>
                <a:cs typeface="Times New Roman"/>
              </a:rPr>
              <a:t>'•’</a:t>
            </a:r>
            <a:r>
              <a:rPr dirty="0" sz="1650" spc="300">
                <a:latin typeface="Times New Roman"/>
                <a:cs typeface="Times New Roman"/>
              </a:rPr>
              <a:t> </a:t>
            </a:r>
            <a:r>
              <a:rPr dirty="0" sz="1650" spc="-5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008458" y="9662555"/>
            <a:ext cx="334645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6850" algn="l"/>
              </a:tabLst>
            </a:pPr>
            <a:r>
              <a:rPr dirty="0" sz="1650" spc="-500" i="1">
                <a:latin typeface="Times New Roman"/>
                <a:cs typeface="Times New Roman"/>
              </a:rPr>
              <a:t>!</a:t>
            </a:r>
            <a:r>
              <a:rPr dirty="0" sz="1650" i="1">
                <a:latin typeface="Times New Roman"/>
                <a:cs typeface="Times New Roman"/>
              </a:rPr>
              <a:t>	</a:t>
            </a:r>
            <a:r>
              <a:rPr dirty="0" sz="1650" spc="-135" i="1">
                <a:latin typeface="Times New Roman"/>
                <a:cs typeface="Times New Roman"/>
              </a:rPr>
              <a:t>«i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86" y="0"/>
            <a:ext cx="6173032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5985" y="10004425"/>
            <a:ext cx="5826760" cy="53340"/>
          </a:xfrm>
          <a:custGeom>
            <a:avLst/>
            <a:gdLst/>
            <a:ahLst/>
            <a:cxnLst/>
            <a:rect l="l" t="t" r="r" b="b"/>
            <a:pathLst>
              <a:path w="5826759" h="53340">
                <a:moveTo>
                  <a:pt x="5826252" y="45720"/>
                </a:moveTo>
                <a:lnTo>
                  <a:pt x="0" y="45720"/>
                </a:lnTo>
                <a:lnTo>
                  <a:pt x="0" y="53340"/>
                </a:lnTo>
                <a:lnTo>
                  <a:pt x="5826252" y="53340"/>
                </a:lnTo>
                <a:lnTo>
                  <a:pt x="5826252" y="45720"/>
                </a:lnTo>
                <a:close/>
              </a:path>
              <a:path w="5826759" h="53340">
                <a:moveTo>
                  <a:pt x="5826252" y="0"/>
                </a:moveTo>
                <a:lnTo>
                  <a:pt x="0" y="0"/>
                </a:lnTo>
                <a:lnTo>
                  <a:pt x="0" y="38100"/>
                </a:lnTo>
                <a:lnTo>
                  <a:pt x="5826252" y="38100"/>
                </a:lnTo>
                <a:lnTo>
                  <a:pt x="5826252" y="0"/>
                </a:lnTo>
                <a:close/>
              </a:path>
            </a:pathLst>
          </a:custGeom>
          <a:solidFill>
            <a:srgbClr val="5F2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0739" y="10055466"/>
            <a:ext cx="1104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AIT,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Tumakuru.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50900" y="667384"/>
            <a:ext cx="6210300" cy="55244"/>
          </a:xfrm>
          <a:custGeom>
            <a:avLst/>
            <a:gdLst/>
            <a:ahLst/>
            <a:cxnLst/>
            <a:rect l="l" t="t" r="r" b="b"/>
            <a:pathLst>
              <a:path w="6210300" h="55245">
                <a:moveTo>
                  <a:pt x="6210300" y="18288"/>
                </a:moveTo>
                <a:lnTo>
                  <a:pt x="0" y="18288"/>
                </a:lnTo>
                <a:lnTo>
                  <a:pt x="0" y="54864"/>
                </a:lnTo>
                <a:lnTo>
                  <a:pt x="6210300" y="54864"/>
                </a:lnTo>
                <a:lnTo>
                  <a:pt x="6210300" y="18288"/>
                </a:lnTo>
                <a:close/>
              </a:path>
              <a:path w="6210300" h="55245">
                <a:moveTo>
                  <a:pt x="6210300" y="0"/>
                </a:moveTo>
                <a:lnTo>
                  <a:pt x="0" y="0"/>
                </a:lnTo>
                <a:lnTo>
                  <a:pt x="0" y="9144"/>
                </a:lnTo>
                <a:lnTo>
                  <a:pt x="6210300" y="9144"/>
                </a:lnTo>
                <a:lnTo>
                  <a:pt x="6210300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93199" y="1021333"/>
            <a:ext cx="172275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Program</a:t>
            </a:r>
            <a:r>
              <a:rPr dirty="0" sz="16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Outcomes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90981" y="1398905"/>
          <a:ext cx="6654165" cy="7743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/>
                <a:gridCol w="5490210"/>
                <a:gridCol w="540385"/>
              </a:tblGrid>
              <a:tr h="298450"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Sl.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Description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POs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39395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215" b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knowledge:</a:t>
                      </a:r>
                      <a:r>
                        <a:rPr dirty="0" sz="1200" spc="215" b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mathematics,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science,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fundamentals,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computer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systems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solution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problems.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dirty="0" sz="1200" spc="3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analysis:</a:t>
                      </a:r>
                      <a:r>
                        <a:rPr dirty="0" sz="1200" spc="3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Identify,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formulate,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review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literature,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reaching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substantiated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conclusions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mathematics,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natural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sciences,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sciences.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Design/development</a:t>
                      </a:r>
                      <a:r>
                        <a:rPr dirty="0" sz="1200" spc="4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4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solutions:</a:t>
                      </a:r>
                      <a:r>
                        <a:rPr dirty="0" sz="1200" spc="4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engineering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components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processes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meet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specified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needs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appropriate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consideration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cultural,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societal,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considerations.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39395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Conduct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investigations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problems: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research-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including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experiments,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analysis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interpretation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data,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synthesis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provide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valid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conclusions.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tool</a:t>
                      </a:r>
                      <a:r>
                        <a:rPr dirty="0" sz="120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usage:</a:t>
                      </a:r>
                      <a:r>
                        <a:rPr dirty="0" sz="1200" spc="1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Create,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select,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appropriate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techniques,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resources,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4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tools</a:t>
                      </a:r>
                      <a:r>
                        <a:rPr dirty="0" sz="1200" spc="4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including</a:t>
                      </a:r>
                      <a:r>
                        <a:rPr dirty="0" sz="1200" spc="4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prediction</a:t>
                      </a:r>
                      <a:r>
                        <a:rPr dirty="0" sz="1200" spc="48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modeling</a:t>
                      </a:r>
                      <a:r>
                        <a:rPr dirty="0" sz="1200" spc="48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limitations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engineer</a:t>
                      </a:r>
                      <a:r>
                        <a:rPr dirty="0" sz="1200" spc="2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society:</a:t>
                      </a:r>
                      <a:r>
                        <a:rPr dirty="0" sz="1200" spc="2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reasoning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informed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contextual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assess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societal,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health,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cultural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issues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consequent responsibilities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relevant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professional engineering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practices.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Environment</a:t>
                      </a:r>
                      <a:r>
                        <a:rPr dirty="0" sz="1200" spc="40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sustainability:</a:t>
                      </a:r>
                      <a:r>
                        <a:rPr dirty="0" sz="1200" spc="409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impact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contexts,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demonstrate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of,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sustainable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12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0029">
                        <a:lnSpc>
                          <a:spcPts val="1370"/>
                        </a:lnSpc>
                        <a:spcBef>
                          <a:spcPts val="605"/>
                        </a:spcBef>
                        <a:tabLst>
                          <a:tab pos="680720" algn="l"/>
                          <a:tab pos="1192530" algn="l"/>
                          <a:tab pos="1729105" algn="l"/>
                          <a:tab pos="2461895" algn="l"/>
                          <a:tab pos="2812415" algn="l"/>
                          <a:tab pos="3409950" algn="l"/>
                          <a:tab pos="3658235" algn="l"/>
                          <a:tab pos="4534535" algn="l"/>
                          <a:tab pos="5022215" algn="l"/>
                        </a:tabLst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Ethics: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ethical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commit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ethics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responsibilities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norms 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 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practices.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175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12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1300">
                        <a:lnSpc>
                          <a:spcPts val="1380"/>
                        </a:lnSpc>
                        <a:spcBef>
                          <a:spcPts val="59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Individual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work: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Function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effectively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 an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individual,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member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leader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diverse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teams, 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multidisciplinary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settings.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55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175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239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ct val="95600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Communication: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Communicate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effectively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society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large,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as,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being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comprehend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write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reports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documentation,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make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presentations,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give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receive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clear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instructions.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66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0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PO10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239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8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ct val="95600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dirty="0" sz="120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finance:</a:t>
                      </a:r>
                      <a:r>
                        <a:rPr dirty="0" sz="120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Demonstrate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engineering,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these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one’s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own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work,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member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leader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team,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manage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projects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multidisciplinary environments.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66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0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PO11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8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239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ct val="94600"/>
                        </a:lnSpc>
                        <a:spcBef>
                          <a:spcPts val="50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Life-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learning: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Recognize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for,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preparation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engage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life-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broadest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context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technological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change.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0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PO12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30420" y="898306"/>
          <a:ext cx="6254750" cy="7562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365"/>
                <a:gridCol w="2301240"/>
                <a:gridCol w="1002029"/>
                <a:gridCol w="709929"/>
              </a:tblGrid>
              <a:tr h="176530">
                <a:tc gridSpan="2">
                  <a:txBody>
                    <a:bodyPr/>
                    <a:lstStyle/>
                    <a:p>
                      <a:pPr marL="1155700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Electronic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15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Circuits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Semester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50">
                          <a:latin typeface="Times New Roman"/>
                          <a:cs typeface="Times New Roman"/>
                        </a:rPr>
                        <a:t>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Code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BEC303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CIE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Marks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50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Hours/Week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(L:T:P: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S)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3:0:2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SEE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Marks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50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Hours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Pedagogy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hours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Theory</a:t>
                      </a:r>
                      <a:r>
                        <a:rPr dirty="0" sz="11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8-10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slots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Marks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100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66675">
                        <a:lnSpc>
                          <a:spcPts val="130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Credits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04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0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Hours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dirty="0" sz="1150" spc="-50">
                          <a:latin typeface="Times New Roman"/>
                          <a:cs typeface="Times New Roman"/>
                        </a:rPr>
                        <a:t>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Examination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nature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(SEE)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ts val="129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Theory/Practical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14855">
                <a:tc gridSpan="4">
                  <a:txBody>
                    <a:bodyPr/>
                    <a:lstStyle/>
                    <a:p>
                      <a:pPr marL="66675">
                        <a:lnSpc>
                          <a:spcPts val="130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objectives: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enable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to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analyse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BJT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regulation.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marR="287655" indent="-222885">
                        <a:lnSpc>
                          <a:spcPct val="1116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MOSFET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analyse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configurations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small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equivalent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models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DAC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filters.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concept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positive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negative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feedback.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Analyze Power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operation.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Construct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Feedback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FET.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thyristor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thyristors.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1635">
                <a:tc gridSpan="4">
                  <a:txBody>
                    <a:bodyPr/>
                    <a:lstStyle/>
                    <a:p>
                      <a:pPr marL="66675">
                        <a:lnSpc>
                          <a:spcPts val="130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Teaching-Learning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dirty="0" sz="115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(General</a:t>
                      </a:r>
                      <a:r>
                        <a:rPr dirty="0" sz="115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Instructions)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These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sample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Strategies,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teacher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accelerate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attainment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course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outcomes.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225425" indent="148590">
                        <a:lnSpc>
                          <a:spcPct val="111600"/>
                        </a:lnSpc>
                        <a:buAutoNum type="arabicPeriod"/>
                        <a:tabLst>
                          <a:tab pos="21526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Lecture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method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(L)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does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traditional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lecture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method,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teaching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may be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adopted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outcomes.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995" indent="-147320">
                        <a:lnSpc>
                          <a:spcPct val="100000"/>
                        </a:lnSpc>
                        <a:spcBef>
                          <a:spcPts val="160"/>
                        </a:spcBef>
                        <a:buAutoNum type="arabicPeriod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Show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Video/animation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films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explain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evolution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technologies.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995" indent="-147320">
                        <a:lnSpc>
                          <a:spcPct val="100000"/>
                        </a:lnSpc>
                        <a:spcBef>
                          <a:spcPts val="175"/>
                        </a:spcBef>
                        <a:buAutoNum type="arabicPeriod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Encourage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collaborative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(Group)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class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297815" indent="-11430">
                        <a:lnSpc>
                          <a:spcPct val="111600"/>
                        </a:lnSpc>
                        <a:buAutoNum type="arabicPeriod"/>
                        <a:tabLst>
                          <a:tab pos="177800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Ask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least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HOTS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(Higher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Thinking)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questions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promotes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critical thinking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995" indent="-147320">
                        <a:lnSpc>
                          <a:spcPct val="100000"/>
                        </a:lnSpc>
                        <a:spcBef>
                          <a:spcPts val="165"/>
                        </a:spcBef>
                        <a:buAutoNum type="arabicPeriod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Adopt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(PBL),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fosters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students’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Analytical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skills,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thinking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1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evaluate,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generalize,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analyze information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rather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than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simply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recall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it.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276860" indent="147320">
                        <a:lnSpc>
                          <a:spcPct val="111600"/>
                        </a:lnSpc>
                        <a:buAutoNum type="arabicPeriod" startAt="6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Show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ways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solve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same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encourage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creative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ways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solve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them.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356870" indent="147320">
                        <a:lnSpc>
                          <a:spcPts val="1550"/>
                        </a:lnSpc>
                        <a:spcBef>
                          <a:spcPts val="70"/>
                        </a:spcBef>
                        <a:buAutoNum type="arabicPeriod" startAt="6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Discuss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every concept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applied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that's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possible,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helps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improve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students'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understanding.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895">
                <a:tc gridSpan="4"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1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83005">
                <a:tc gridSpan="4">
                  <a:txBody>
                    <a:bodyPr/>
                    <a:lstStyle/>
                    <a:p>
                      <a:pPr marL="111125">
                        <a:lnSpc>
                          <a:spcPts val="132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BJT</a:t>
                      </a:r>
                      <a:r>
                        <a:rPr dirty="0" sz="1150" spc="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150" spc="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models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1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dirty="0" sz="11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Biased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Emitter</a:t>
                      </a:r>
                      <a:r>
                        <a:rPr dirty="0" sz="11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Biased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AC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Beta,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Resistance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emitter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diode,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transistor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models,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Analyzing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Amplifiers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gain,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Multistage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39065">
                        <a:lnSpc>
                          <a:spcPct val="11160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z="1150" spc="1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dirty="0" sz="1150" spc="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Amplifiers:</a:t>
                      </a:r>
                      <a:r>
                        <a:rPr dirty="0" sz="1150" spc="2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dirty="0" sz="11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Impedance,</a:t>
                      </a:r>
                      <a:r>
                        <a:rPr dirty="0" sz="115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Cascading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15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CC,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Darlington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Connections,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regulation,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Common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91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060" y="9243956"/>
            <a:ext cx="3705884" cy="35428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3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365276" y="9286364"/>
            <a:ext cx="3101975" cy="454659"/>
            <a:chOff x="2365276" y="9286364"/>
            <a:chExt cx="3101975" cy="454659"/>
          </a:xfrm>
        </p:grpSpPr>
        <p:sp>
          <p:nvSpPr>
            <p:cNvPr id="7" name="object 7" descr=""/>
            <p:cNvSpPr/>
            <p:nvPr/>
          </p:nvSpPr>
          <p:spPr>
            <a:xfrm>
              <a:off x="2371766" y="9292853"/>
              <a:ext cx="3089275" cy="441325"/>
            </a:xfrm>
            <a:custGeom>
              <a:avLst/>
              <a:gdLst/>
              <a:ahLst/>
              <a:cxnLst/>
              <a:rect l="l" t="t" r="r" b="b"/>
              <a:pathLst>
                <a:path w="3089275" h="441325">
                  <a:moveTo>
                    <a:pt x="3088894" y="0"/>
                  </a:moveTo>
                  <a:lnTo>
                    <a:pt x="0" y="0"/>
                  </a:lnTo>
                  <a:lnTo>
                    <a:pt x="0" y="441270"/>
                  </a:lnTo>
                  <a:lnTo>
                    <a:pt x="3088894" y="441270"/>
                  </a:lnTo>
                  <a:lnTo>
                    <a:pt x="3088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71766" y="9292853"/>
              <a:ext cx="3089275" cy="441325"/>
            </a:xfrm>
            <a:custGeom>
              <a:avLst/>
              <a:gdLst/>
              <a:ahLst/>
              <a:cxnLst/>
              <a:rect l="l" t="t" r="r" b="b"/>
              <a:pathLst>
                <a:path w="3089275" h="441325">
                  <a:moveTo>
                    <a:pt x="0" y="441270"/>
                  </a:moveTo>
                  <a:lnTo>
                    <a:pt x="3088894" y="441270"/>
                  </a:lnTo>
                  <a:lnTo>
                    <a:pt x="3088894" y="0"/>
                  </a:lnTo>
                  <a:lnTo>
                    <a:pt x="0" y="0"/>
                  </a:lnTo>
                  <a:lnTo>
                    <a:pt x="0" y="441270"/>
                  </a:lnTo>
                  <a:close/>
                </a:path>
              </a:pathLst>
            </a:custGeom>
            <a:ln w="12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30420" y="557364"/>
          <a:ext cx="6254750" cy="508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0"/>
              </a:tblGrid>
              <a:tr h="1181100">
                <a:tc>
                  <a:txBody>
                    <a:bodyPr/>
                    <a:lstStyle/>
                    <a:p>
                      <a:pPr marL="125730">
                        <a:lnSpc>
                          <a:spcPts val="1340"/>
                        </a:lnSpc>
                      </a:pP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MOSFET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5730" marR="195580">
                        <a:lnSpc>
                          <a:spcPts val="1540"/>
                        </a:lnSpc>
                        <a:spcBef>
                          <a:spcPts val="55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Biasing 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MOS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circuits: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Fixing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VGS,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Fixing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VG,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Drain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Gate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feedback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resistor.</a:t>
                      </a:r>
                      <a:r>
                        <a:rPr dirty="0" sz="115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modelling: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DC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bias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point,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dirty="0" sz="11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drain,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gain,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5730" marR="196215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equivalent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models,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transconductance,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equivalent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model.</a:t>
                      </a:r>
                      <a:r>
                        <a:rPr dirty="0" sz="115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MOSFET</a:t>
                      </a:r>
                      <a:r>
                        <a:rPr dirty="0" sz="11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configuration: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configurations,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characterizing</a:t>
                      </a:r>
                      <a:r>
                        <a:rPr dirty="0" sz="11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amplifiers,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resistance,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Common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Gate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follower.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3005">
                <a:tc>
                  <a:txBody>
                    <a:bodyPr/>
                    <a:lstStyle/>
                    <a:p>
                      <a:pPr marL="66675">
                        <a:lnSpc>
                          <a:spcPts val="131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Linear</a:t>
                      </a:r>
                      <a:r>
                        <a:rPr dirty="0" sz="1150" spc="2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Opamp</a:t>
                      </a:r>
                      <a:r>
                        <a:rPr dirty="0" sz="1150" spc="2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Circuits:</a:t>
                      </a:r>
                      <a:r>
                        <a:rPr dirty="0" sz="1150" spc="2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Summing</a:t>
                      </a:r>
                      <a:r>
                        <a:rPr dirty="0" sz="11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D/A</a:t>
                      </a:r>
                      <a:r>
                        <a:rPr dirty="0" sz="115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Converter,</a:t>
                      </a:r>
                      <a:r>
                        <a:rPr dirty="0" sz="115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Nonlinear</a:t>
                      </a:r>
                      <a:r>
                        <a:rPr dirty="0" sz="115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Op-amp</a:t>
                      </a:r>
                      <a:r>
                        <a:rPr dirty="0" sz="115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Circuits: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indent="-450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zero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reference,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non-zero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references.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Hysteresis.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36525">
                        <a:lnSpc>
                          <a:spcPct val="111600"/>
                        </a:lnSpc>
                        <a:spcBef>
                          <a:spcPts val="1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Oscillator:</a:t>
                      </a:r>
                      <a:r>
                        <a:rPr dirty="0" sz="1150" spc="4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Theory</a:t>
                      </a:r>
                      <a:r>
                        <a:rPr dirty="0" sz="115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Sinusoidal</a:t>
                      </a:r>
                      <a:r>
                        <a:rPr dirty="0" sz="1150" spc="4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Oscillation,</a:t>
                      </a:r>
                      <a:r>
                        <a:rPr dirty="0" sz="115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Wein-Bridge</a:t>
                      </a:r>
                      <a:r>
                        <a:rPr dirty="0" sz="115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RC</a:t>
                      </a:r>
                      <a:r>
                        <a:rPr dirty="0" sz="1150" spc="4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Phase</a:t>
                      </a:r>
                      <a:r>
                        <a:rPr dirty="0" sz="115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Shift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Colpitts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Hartley</a:t>
                      </a:r>
                      <a:r>
                        <a:rPr dirty="0" sz="11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Crystal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Oscillator.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2562860">
                        <a:lnSpc>
                          <a:spcPct val="11160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555</a:t>
                      </a:r>
                      <a:r>
                        <a:rPr dirty="0" sz="115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timer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Monostable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Astable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Operation. 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111125">
                        <a:lnSpc>
                          <a:spcPts val="131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Negative</a:t>
                      </a:r>
                      <a:r>
                        <a:rPr dirty="0" sz="1150" spc="3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Feedback:</a:t>
                      </a:r>
                      <a:r>
                        <a:rPr dirty="0" sz="1150" spc="3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Four</a:t>
                      </a:r>
                      <a:r>
                        <a:rPr dirty="0" sz="115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Negative</a:t>
                      </a:r>
                      <a:r>
                        <a:rPr dirty="0" sz="115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Feedback,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gain,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15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VCVS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Equations,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ICVS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VCIS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ICIS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(No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Mathematical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Derivation).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Active</a:t>
                      </a:r>
                      <a:r>
                        <a:rPr dirty="0" sz="1150" spc="1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Filters:</a:t>
                      </a:r>
                      <a:r>
                        <a:rPr dirty="0" sz="115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Ideal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Responses,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dirty="0" sz="11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5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Stages,</a:t>
                      </a:r>
                      <a:r>
                        <a:rPr dirty="0" sz="11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Unity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Gain</a:t>
                      </a:r>
                      <a:r>
                        <a:rPr dirty="0" sz="11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Second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11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pass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40335">
                        <a:lnSpc>
                          <a:spcPct val="111600"/>
                        </a:lnSpc>
                        <a:spcBef>
                          <a:spcPts val="1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Equal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Component</a:t>
                      </a:r>
                      <a:r>
                        <a:rPr dirty="0" sz="11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115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Pass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Pass</a:t>
                      </a:r>
                      <a:r>
                        <a:rPr dirty="0" sz="115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MFB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Bandpass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Bandstop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Filters.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ctr" marR="24765">
                        <a:lnSpc>
                          <a:spcPts val="135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5519">
                <a:tc>
                  <a:txBody>
                    <a:bodyPr/>
                    <a:lstStyle/>
                    <a:p>
                      <a:pPr marL="111125">
                        <a:lnSpc>
                          <a:spcPts val="131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dirty="0" sz="11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Amplifiers:</a:t>
                      </a:r>
                      <a:r>
                        <a:rPr dirty="0" sz="1150" spc="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terms,</a:t>
                      </a:r>
                      <a:r>
                        <a:rPr dirty="0" sz="115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lines,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1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Class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push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pull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emitter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follower,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Operation.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43510">
                        <a:lnSpc>
                          <a:spcPts val="1550"/>
                        </a:lnSpc>
                        <a:spcBef>
                          <a:spcPts val="7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Thyristors:</a:t>
                      </a:r>
                      <a:r>
                        <a:rPr dirty="0" sz="1150" spc="2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four</a:t>
                      </a:r>
                      <a:r>
                        <a:rPr dirty="0" sz="115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layer</a:t>
                      </a:r>
                      <a:r>
                        <a:rPr dirty="0" sz="115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Diode,</a:t>
                      </a:r>
                      <a:r>
                        <a:rPr dirty="0" sz="115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SCR,</a:t>
                      </a:r>
                      <a:r>
                        <a:rPr dirty="0" sz="115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SCR</a:t>
                      </a:r>
                      <a:r>
                        <a:rPr dirty="0" sz="115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Phase</a:t>
                      </a:r>
                      <a:r>
                        <a:rPr dirty="0" sz="115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control,</a:t>
                      </a:r>
                      <a:r>
                        <a:rPr dirty="0" sz="115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Bidirectional</a:t>
                      </a:r>
                      <a:r>
                        <a:rPr dirty="0" sz="115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Thyristors,</a:t>
                      </a:r>
                      <a:r>
                        <a:rPr dirty="0" sz="115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IGBTs,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Thyristors.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2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421177" y="9553050"/>
            <a:ext cx="2758440" cy="168910"/>
          </a:xfrm>
          <a:custGeom>
            <a:avLst/>
            <a:gdLst/>
            <a:ahLst/>
            <a:cxnLst/>
            <a:rect l="l" t="t" r="r" b="b"/>
            <a:pathLst>
              <a:path w="2758440" h="168909">
                <a:moveTo>
                  <a:pt x="2757941" y="0"/>
                </a:moveTo>
                <a:lnTo>
                  <a:pt x="0" y="0"/>
                </a:lnTo>
                <a:lnTo>
                  <a:pt x="0" y="168721"/>
                </a:lnTo>
                <a:lnTo>
                  <a:pt x="2757941" y="168721"/>
                </a:lnTo>
                <a:lnTo>
                  <a:pt x="2757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7014" y="538715"/>
            <a:ext cx="5328285" cy="3187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dirty="0" sz="950" b="1">
                <a:latin typeface="Cambria"/>
                <a:cs typeface="Cambria"/>
              </a:rPr>
              <a:t>PRACTICAL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COMPONENT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IPCC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(Experiments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can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be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conducted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either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using</a:t>
            </a:r>
            <a:r>
              <a:rPr dirty="0" sz="950" spc="-2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any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circuit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i="1">
                <a:latin typeface="Cambria"/>
                <a:cs typeface="Cambria"/>
              </a:rPr>
              <a:t>simulation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software</a:t>
            </a:r>
            <a:r>
              <a:rPr dirty="0" sz="950" spc="-1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or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discrete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i="1">
                <a:latin typeface="Cambria"/>
                <a:cs typeface="Cambria"/>
              </a:rPr>
              <a:t>components)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060" y="9243956"/>
            <a:ext cx="3705884" cy="35428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315865" y="9281752"/>
            <a:ext cx="3030855" cy="422275"/>
            <a:chOff x="2315865" y="9281752"/>
            <a:chExt cx="3030855" cy="422275"/>
          </a:xfrm>
        </p:grpSpPr>
        <p:sp>
          <p:nvSpPr>
            <p:cNvPr id="6" name="object 6" descr=""/>
            <p:cNvSpPr/>
            <p:nvPr/>
          </p:nvSpPr>
          <p:spPr>
            <a:xfrm>
              <a:off x="2322354" y="9288241"/>
              <a:ext cx="3017520" cy="408940"/>
            </a:xfrm>
            <a:custGeom>
              <a:avLst/>
              <a:gdLst/>
              <a:ahLst/>
              <a:cxnLst/>
              <a:rect l="l" t="t" r="r" b="b"/>
              <a:pathLst>
                <a:path w="3017520" h="408940">
                  <a:moveTo>
                    <a:pt x="3017512" y="0"/>
                  </a:moveTo>
                  <a:lnTo>
                    <a:pt x="0" y="0"/>
                  </a:lnTo>
                  <a:lnTo>
                    <a:pt x="0" y="408824"/>
                  </a:lnTo>
                  <a:lnTo>
                    <a:pt x="3017512" y="408824"/>
                  </a:lnTo>
                  <a:lnTo>
                    <a:pt x="3017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22354" y="9288241"/>
              <a:ext cx="3017520" cy="408940"/>
            </a:xfrm>
            <a:custGeom>
              <a:avLst/>
              <a:gdLst/>
              <a:ahLst/>
              <a:cxnLst/>
              <a:rect l="l" t="t" r="r" b="b"/>
              <a:pathLst>
                <a:path w="3017520" h="408940">
                  <a:moveTo>
                    <a:pt x="0" y="408824"/>
                  </a:moveTo>
                  <a:lnTo>
                    <a:pt x="3017512" y="408824"/>
                  </a:lnTo>
                  <a:lnTo>
                    <a:pt x="3017512" y="0"/>
                  </a:lnTo>
                  <a:lnTo>
                    <a:pt x="0" y="0"/>
                  </a:lnTo>
                  <a:lnTo>
                    <a:pt x="0" y="408824"/>
                  </a:lnTo>
                  <a:close/>
                </a:path>
              </a:pathLst>
            </a:custGeom>
            <a:ln w="12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20044" y="836726"/>
          <a:ext cx="6297930" cy="8484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565"/>
                <a:gridCol w="5758815"/>
              </a:tblGrid>
              <a:tr h="151130">
                <a:tc>
                  <a:txBody>
                    <a:bodyPr/>
                    <a:lstStyle/>
                    <a:p>
                      <a:pPr marL="78105">
                        <a:lnSpc>
                          <a:spcPts val="1090"/>
                        </a:lnSpc>
                      </a:pPr>
                      <a:r>
                        <a:rPr dirty="0" sz="950" spc="-10" b="1">
                          <a:latin typeface="Cambria"/>
                          <a:cs typeface="Cambria"/>
                        </a:rPr>
                        <a:t>Sl.NO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dirty="0" sz="950" spc="-10" b="1">
                          <a:latin typeface="Cambria"/>
                          <a:cs typeface="Cambria"/>
                        </a:rPr>
                        <a:t>Experiments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>
                          <a:latin typeface="Cambria"/>
                          <a:cs typeface="Cambria"/>
                        </a:rPr>
                        <a:t>Test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732155" indent="-445134">
                        <a:lnSpc>
                          <a:spcPct val="100000"/>
                        </a:lnSpc>
                        <a:buAutoNum type="romanLcParenBoth"/>
                        <a:tabLst>
                          <a:tab pos="73215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Bridge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Rectifier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Capacitor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Input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Filter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732155" indent="-445134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romanLcParenBoth"/>
                        <a:tabLst>
                          <a:tab pos="73215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Zener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voltage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regulator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2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>
                          <a:latin typeface="Cambria"/>
                          <a:cs typeface="Cambria"/>
                        </a:rPr>
                        <a:t>Test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4769" marR="2426335">
                        <a:lnSpc>
                          <a:spcPct val="100000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Biased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Clippers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–</a:t>
                      </a:r>
                      <a:r>
                        <a:rPr dirty="0" sz="95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a)Positive,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b)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Negative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c)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Positive-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Negative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Positive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Negative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Clampers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without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Reference.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3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67945">
                        <a:lnSpc>
                          <a:spcPts val="1140"/>
                        </a:lnSpc>
                        <a:spcBef>
                          <a:spcPts val="3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Plot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transfer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characteristics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JFET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calculate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its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resistance,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mutual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conductance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amplification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factor.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4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64135">
                        <a:lnSpc>
                          <a:spcPts val="1140"/>
                        </a:lnSpc>
                        <a:spcBef>
                          <a:spcPts val="3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Plot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transfer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characteristics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n-channel</a:t>
                      </a:r>
                      <a:r>
                        <a:rPr dirty="0" sz="95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MOSFET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calculate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its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parameters,</a:t>
                      </a:r>
                      <a:r>
                        <a:rPr dirty="0" sz="95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namely;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resistance,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mutual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conductance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amplification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factor.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66675">
                        <a:lnSpc>
                          <a:spcPts val="1140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5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(i)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Emitter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Follower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(ii)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Darlington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Connection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6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plot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frequency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response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Common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Source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JFET/MOSFET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amplifier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1016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7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Opamp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Comparator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non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reference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Hysteresis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curve.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939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8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Full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wave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Controlled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rectifier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using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RC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triggering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circuit.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939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9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Precision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Half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wave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full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wave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rectifiers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using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Opamp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25">
                          <a:latin typeface="Cambria"/>
                          <a:cs typeface="Cambria"/>
                        </a:rPr>
                        <a:t>10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RC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phase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shift</a:t>
                      </a:r>
                      <a:r>
                        <a:rPr dirty="0" sz="9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oscillator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7760">
                <a:tc gridSpan="2">
                  <a:txBody>
                    <a:bodyPr/>
                    <a:lstStyle/>
                    <a:p>
                      <a:pPr marL="66675">
                        <a:lnSpc>
                          <a:spcPts val="1130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Course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outcomes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(Course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 b="1">
                          <a:latin typeface="Cambria"/>
                          <a:cs typeface="Cambria"/>
                        </a:rPr>
                        <a:t>Set):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course,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student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will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9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able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to: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Understand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characteristics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BJTs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FETs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switching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amplifier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circuits.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70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analyze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amplifiers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oscillators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different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configurations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biasing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conditions.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80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Understand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feedback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topologies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approximations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amplifiers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oscillators.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65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using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linear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ICs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wide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range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applications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such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ADC,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DAC,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filters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timers.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80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Understand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power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device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components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its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functions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basic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power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circuits.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00680">
                <a:tc gridSpan="2">
                  <a:txBody>
                    <a:bodyPr/>
                    <a:lstStyle/>
                    <a:p>
                      <a:pPr algn="just" marL="66675">
                        <a:lnSpc>
                          <a:spcPts val="113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Details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(both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 b="1">
                          <a:latin typeface="Cambria"/>
                          <a:cs typeface="Cambria"/>
                        </a:rPr>
                        <a:t>SEE)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algn="just" marL="666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weightage</a:t>
                      </a:r>
                      <a:r>
                        <a:rPr dirty="0" sz="9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Continuous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Evaluation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(CIE)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50%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Semester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Exam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(SEE)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50%.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The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algn="just" marL="66675" marR="59690">
                        <a:lnSpc>
                          <a:spcPct val="150300"/>
                        </a:lnSpc>
                        <a:spcBef>
                          <a:spcPts val="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passing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40%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(20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out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50)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SEE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passing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35%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(18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out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marks).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student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declared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pass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course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if</a:t>
                      </a:r>
                      <a:r>
                        <a:rPr dirty="0" sz="9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he/she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secures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9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40%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(40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out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100)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sum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total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(Continuous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Evaluation)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SEE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(Semester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Examination)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taken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together.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ct val="150500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IPCC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means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practical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portion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integrated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course.</a:t>
                      </a:r>
                      <a:r>
                        <a:rPr dirty="0" sz="95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25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that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practical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25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 b="1">
                          <a:latin typeface="Cambria"/>
                          <a:cs typeface="Cambria"/>
                        </a:rPr>
                        <a:t>IPCC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288925" indent="-222250">
                        <a:lnSpc>
                          <a:spcPct val="100000"/>
                        </a:lnSpc>
                        <a:spcBef>
                          <a:spcPts val="225"/>
                        </a:spcBef>
                        <a:buFont typeface="Symbol"/>
                        <a:buChar char=""/>
                        <a:tabLst>
                          <a:tab pos="28892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25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split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into</a:t>
                      </a:r>
                      <a:r>
                        <a:rPr dirty="0" sz="9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15</a:t>
                      </a:r>
                      <a:r>
                        <a:rPr dirty="0" sz="9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two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Tests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(Two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Tests,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each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15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01-hour</a:t>
                      </a:r>
                      <a:r>
                        <a:rPr dirty="0" sz="95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duration,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conducted)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10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other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methods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288925" marR="63500">
                        <a:lnSpc>
                          <a:spcPct val="149500"/>
                        </a:lnSpc>
                        <a:spcBef>
                          <a:spcPts val="1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mentioned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22OB4.2.</a:t>
                      </a:r>
                      <a:r>
                        <a:rPr dirty="0" sz="9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first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40-50%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coverage</a:t>
                      </a:r>
                      <a:r>
                        <a:rPr dirty="0" sz="95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syllabus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second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after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covering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85-90%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syllabus.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3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20038" y="557366"/>
            <a:ext cx="6221730" cy="8123555"/>
          </a:xfrm>
          <a:custGeom>
            <a:avLst/>
            <a:gdLst/>
            <a:ahLst/>
            <a:cxnLst/>
            <a:rect l="l" t="t" r="r" b="b"/>
            <a:pathLst>
              <a:path w="6221730" h="8123555">
                <a:moveTo>
                  <a:pt x="6221133" y="0"/>
                </a:moveTo>
                <a:lnTo>
                  <a:pt x="6215240" y="0"/>
                </a:lnTo>
                <a:lnTo>
                  <a:pt x="6215202" y="5930"/>
                </a:lnTo>
                <a:lnTo>
                  <a:pt x="6215202" y="8117078"/>
                </a:lnTo>
                <a:lnTo>
                  <a:pt x="5930" y="8117078"/>
                </a:lnTo>
                <a:lnTo>
                  <a:pt x="5930" y="5930"/>
                </a:lnTo>
                <a:lnTo>
                  <a:pt x="6215202" y="5930"/>
                </a:lnTo>
                <a:lnTo>
                  <a:pt x="6215202" y="0"/>
                </a:lnTo>
                <a:lnTo>
                  <a:pt x="5930" y="0"/>
                </a:lnTo>
                <a:lnTo>
                  <a:pt x="0" y="0"/>
                </a:lnTo>
                <a:lnTo>
                  <a:pt x="0" y="5892"/>
                </a:lnTo>
                <a:lnTo>
                  <a:pt x="0" y="8117078"/>
                </a:lnTo>
                <a:lnTo>
                  <a:pt x="0" y="8122996"/>
                </a:lnTo>
                <a:lnTo>
                  <a:pt x="5930" y="8122996"/>
                </a:lnTo>
                <a:lnTo>
                  <a:pt x="6215202" y="8122996"/>
                </a:lnTo>
                <a:lnTo>
                  <a:pt x="6221133" y="8122996"/>
                </a:lnTo>
                <a:lnTo>
                  <a:pt x="6221133" y="8117078"/>
                </a:lnTo>
                <a:lnTo>
                  <a:pt x="6221133" y="5930"/>
                </a:lnTo>
                <a:lnTo>
                  <a:pt x="6221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76970" y="142576"/>
            <a:ext cx="6485890" cy="8470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750">
              <a:latin typeface="Calibri"/>
              <a:cs typeface="Calibri"/>
            </a:endParaRPr>
          </a:p>
          <a:p>
            <a:pPr marL="234950" marR="632460" indent="-222885">
              <a:lnSpc>
                <a:spcPct val="149500"/>
              </a:lnSpc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Scaled-down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sum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two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tests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other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assessment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methods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theory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IPCC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(that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25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marks)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marL="234950" indent="-222250">
              <a:lnSpc>
                <a:spcPct val="100000"/>
              </a:lnSpc>
              <a:spcBef>
                <a:spcPts val="640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40%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qualify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theory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IPCC.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50" b="1">
                <a:latin typeface="Cambria"/>
                <a:cs typeface="Cambria"/>
              </a:rPr>
              <a:t>CIE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for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practical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component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20" b="1">
                <a:latin typeface="Cambria"/>
                <a:cs typeface="Cambria"/>
              </a:rPr>
              <a:t>IPCC</a:t>
            </a:r>
            <a:endParaRPr sz="950">
              <a:latin typeface="Cambria"/>
              <a:cs typeface="Cambria"/>
            </a:endParaRPr>
          </a:p>
          <a:p>
            <a:pPr algn="just" marL="233679" marR="386080" indent="-221615">
              <a:lnSpc>
                <a:spcPct val="149500"/>
              </a:lnSpc>
              <a:spcBef>
                <a:spcPts val="245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 b="1">
                <a:latin typeface="Cambria"/>
                <a:cs typeface="Cambria"/>
              </a:rPr>
              <a:t>15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marks</a:t>
            </a:r>
            <a:r>
              <a:rPr dirty="0" sz="950" spc="114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conduction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14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preparation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record,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6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10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marks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the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test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after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completion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sessions.</a:t>
            </a:r>
            <a:endParaRPr sz="950">
              <a:latin typeface="Cambria"/>
              <a:cs typeface="Cambria"/>
            </a:endParaRPr>
          </a:p>
          <a:p>
            <a:pPr algn="just" marL="233679" marR="384175" indent="-221615">
              <a:lnSpc>
                <a:spcPct val="149500"/>
              </a:lnSpc>
              <a:spcBef>
                <a:spcPts val="70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On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completion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every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experiment/program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laboratory,</a:t>
            </a:r>
            <a:r>
              <a:rPr dirty="0" sz="950" spc="7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students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evaluated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including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viva-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voce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awarded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same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20">
                <a:latin typeface="Cambria"/>
                <a:cs typeface="Cambria"/>
              </a:rPr>
              <a:t>day.</a:t>
            </a:r>
            <a:endParaRPr sz="950">
              <a:latin typeface="Cambria"/>
              <a:cs typeface="Cambria"/>
            </a:endParaRPr>
          </a:p>
          <a:p>
            <a:pPr algn="just" marL="233679" marR="384810" indent="-221615">
              <a:lnSpc>
                <a:spcPct val="149500"/>
              </a:lnSpc>
              <a:spcBef>
                <a:spcPts val="70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awarded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case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Practical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based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continuous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evaluation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of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report.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report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can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evaluated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marks.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experiments’</a:t>
            </a:r>
            <a:r>
              <a:rPr dirty="0" sz="950" spc="8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write-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ups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are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added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15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algn="just" marL="233679" marR="385445" indent="-221615">
              <a:lnSpc>
                <a:spcPct val="149500"/>
              </a:lnSpc>
              <a:spcBef>
                <a:spcPts val="75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test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(duration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02/03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hours)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after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completion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experiments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50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10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marks.</a:t>
            </a:r>
            <a:endParaRPr sz="950">
              <a:latin typeface="Cambria"/>
              <a:cs typeface="Cambria"/>
            </a:endParaRPr>
          </a:p>
          <a:p>
            <a:pPr algn="just" marL="233679" marR="388620" indent="-221615">
              <a:lnSpc>
                <a:spcPct val="150500"/>
              </a:lnSpc>
              <a:spcBef>
                <a:spcPts val="45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Scaled-down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write-up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evaluations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tests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added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of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IPCC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25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algn="just" marL="234315" indent="-22161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34315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40%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qualify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practical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IPCC.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50" b="1">
                <a:latin typeface="Cambria"/>
                <a:cs typeface="Cambria"/>
              </a:rPr>
              <a:t>SEE</a:t>
            </a:r>
            <a:r>
              <a:rPr dirty="0" sz="950" spc="-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for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20" b="1">
                <a:latin typeface="Cambria"/>
                <a:cs typeface="Cambria"/>
              </a:rPr>
              <a:t>IPCC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950">
                <a:latin typeface="Cambria"/>
                <a:cs typeface="Cambria"/>
              </a:rPr>
              <a:t>Theory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by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University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per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scheduled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timetable,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with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common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papers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the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50">
                <a:latin typeface="Cambria"/>
                <a:cs typeface="Cambria"/>
              </a:rPr>
              <a:t>course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</a:t>
            </a:r>
            <a:r>
              <a:rPr dirty="0" sz="950" b="1">
                <a:latin typeface="Cambria"/>
                <a:cs typeface="Cambria"/>
              </a:rPr>
              <a:t>duration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03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hours</a:t>
            </a:r>
            <a:r>
              <a:rPr dirty="0" sz="950" spc="-10">
                <a:latin typeface="Cambria"/>
                <a:cs typeface="Cambria"/>
              </a:rPr>
              <a:t>)</a:t>
            </a:r>
            <a:endParaRPr sz="950">
              <a:latin typeface="Cambria"/>
              <a:cs typeface="Cambria"/>
            </a:endParaRPr>
          </a:p>
          <a:p>
            <a:pPr marL="277495" indent="-2222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paper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have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questions.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20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marks.</a:t>
            </a:r>
            <a:endParaRPr sz="950">
              <a:latin typeface="Cambria"/>
              <a:cs typeface="Cambria"/>
            </a:endParaRPr>
          </a:p>
          <a:p>
            <a:pPr marL="277495" marR="393065" indent="-222885">
              <a:lnSpc>
                <a:spcPts val="1720"/>
              </a:lnSpc>
              <a:spcBef>
                <a:spcPts val="140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There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module.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two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under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module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(with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spc="-50">
                <a:latin typeface="Cambria"/>
                <a:cs typeface="Cambria"/>
              </a:rPr>
              <a:t>3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sub-questions),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should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have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a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mix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topics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under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that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module.</a:t>
            </a:r>
            <a:endParaRPr sz="950">
              <a:latin typeface="Cambria"/>
              <a:cs typeface="Cambria"/>
            </a:endParaRPr>
          </a:p>
          <a:p>
            <a:pPr marL="277495" indent="-22225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have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answer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full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questions,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selecting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full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module.</a:t>
            </a:r>
            <a:endParaRPr sz="950">
              <a:latin typeface="Cambria"/>
              <a:cs typeface="Cambria"/>
            </a:endParaRPr>
          </a:p>
          <a:p>
            <a:pPr marL="277495" indent="-2222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scored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by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proportionally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50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Marks</a:t>
            </a:r>
            <a:endParaRPr sz="950">
              <a:latin typeface="Cambria"/>
              <a:cs typeface="Cambria"/>
            </a:endParaRPr>
          </a:p>
          <a:p>
            <a:pPr marL="12700" marR="529590">
              <a:lnSpc>
                <a:spcPts val="1720"/>
              </a:lnSpc>
              <a:spcBef>
                <a:spcPts val="135"/>
              </a:spcBef>
            </a:pP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theory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portion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IPCC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shall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for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both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CIE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and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SEE,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whereas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practical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portion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will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have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a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25" b="1">
                <a:latin typeface="Cambria"/>
                <a:cs typeface="Cambria"/>
              </a:rPr>
              <a:t>CIE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component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only.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Questions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mentioned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in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SEE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paper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may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include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questions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from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practical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component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algn="just" lvl="1" marL="455930" marR="384175" indent="-221615">
              <a:lnSpc>
                <a:spcPts val="1700"/>
              </a:lnSpc>
              <a:spcBef>
                <a:spcPts val="50"/>
              </a:spcBef>
              <a:buFont typeface="Symbol"/>
              <a:buChar char=""/>
              <a:tabLst>
                <a:tab pos="45720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minimum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secured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appear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(40%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marks-25)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the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theory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</a:t>
            </a:r>
            <a:r>
              <a:rPr dirty="0" sz="950" spc="229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(40%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-25)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2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practical</a:t>
            </a:r>
            <a:r>
              <a:rPr dirty="0" sz="950" spc="2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component.</a:t>
            </a:r>
            <a:r>
              <a:rPr dirty="0" sz="950" spc="229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laboratory</a:t>
            </a:r>
            <a:endParaRPr sz="950">
              <a:latin typeface="Cambria"/>
              <a:cs typeface="Cambria"/>
            </a:endParaRPr>
          </a:p>
          <a:p>
            <a:pPr algn="just" marL="457200" marR="386715">
              <a:lnSpc>
                <a:spcPts val="1710"/>
              </a:lnSpc>
              <a:spcBef>
                <a:spcPts val="15"/>
              </a:spcBef>
            </a:pP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IPCC</a:t>
            </a:r>
            <a:r>
              <a:rPr dirty="0" sz="950" spc="3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only.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However,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SEE,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 spc="3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laboratory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2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included</a:t>
            </a:r>
            <a:r>
              <a:rPr dirty="0" sz="950" b="1">
                <a:latin typeface="Cambria"/>
                <a:cs typeface="Cambria"/>
              </a:rPr>
              <a:t>.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04/05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sub-questions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are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set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2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practical</a:t>
            </a:r>
            <a:endParaRPr sz="950">
              <a:latin typeface="Cambria"/>
              <a:cs typeface="Cambria"/>
            </a:endParaRPr>
          </a:p>
          <a:p>
            <a:pPr algn="just" marL="457200">
              <a:lnSpc>
                <a:spcPct val="100000"/>
              </a:lnSpc>
              <a:spcBef>
                <a:spcPts val="420"/>
              </a:spcBef>
            </a:pP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IPCC,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total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should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not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more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than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20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marks.</a:t>
            </a:r>
            <a:endParaRPr sz="950">
              <a:latin typeface="Cambria"/>
              <a:cs typeface="Cambria"/>
            </a:endParaRPr>
          </a:p>
          <a:p>
            <a:pPr algn="just" lvl="1" marL="455930" marR="391160" indent="-221615">
              <a:lnSpc>
                <a:spcPct val="150500"/>
              </a:lnSpc>
              <a:spcBef>
                <a:spcPts val="45"/>
              </a:spcBef>
              <a:buFont typeface="Symbol"/>
              <a:buChar char=""/>
              <a:tabLst>
                <a:tab pos="457200" algn="l"/>
              </a:tabLst>
            </a:pPr>
            <a:r>
              <a:rPr dirty="0" sz="950">
                <a:latin typeface="Cambria"/>
                <a:cs typeface="Cambria"/>
              </a:rPr>
              <a:t>SEE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100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students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35%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qualify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for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SEE.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 spc="-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50.</a:t>
            </a:r>
            <a:endParaRPr sz="950">
              <a:latin typeface="Cambria"/>
              <a:cs typeface="Cambria"/>
            </a:endParaRPr>
          </a:p>
          <a:p>
            <a:pPr algn="just" lvl="1" marL="455930" marR="391160" indent="-221615">
              <a:lnSpc>
                <a:spcPct val="150500"/>
              </a:lnSpc>
              <a:spcBef>
                <a:spcPts val="235"/>
              </a:spcBef>
              <a:buSzPct val="121052"/>
              <a:buFont typeface="Symbol"/>
              <a:buChar char=""/>
              <a:tabLst>
                <a:tab pos="45720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declared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pass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course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if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he/she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minimum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40%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(40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out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spc="-20">
                <a:latin typeface="Cambria"/>
                <a:cs typeface="Cambria"/>
              </a:rPr>
              <a:t>100)</a:t>
            </a:r>
            <a:r>
              <a:rPr dirty="0" sz="950" spc="-20">
                <a:latin typeface="Times New Roman"/>
                <a:cs typeface="Times New Roman"/>
              </a:rPr>
              <a:t> </a:t>
            </a:r>
            <a:r>
              <a:rPr dirty="0" sz="950" spc="-20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sum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total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(Continuous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Internal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Evaluation)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(Semester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End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Examination)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taken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Times New Roman"/>
                <a:cs typeface="Times New Roman"/>
              </a:rPr>
              <a:t>	</a:t>
            </a:r>
            <a:r>
              <a:rPr dirty="0" sz="950" spc="-10">
                <a:latin typeface="Cambria"/>
                <a:cs typeface="Cambria"/>
              </a:rPr>
              <a:t>together.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2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47060" y="9461575"/>
            <a:ext cx="3316604" cy="273050"/>
          </a:xfrm>
          <a:custGeom>
            <a:avLst/>
            <a:gdLst/>
            <a:ahLst/>
            <a:cxnLst/>
            <a:rect l="l" t="t" r="r" b="b"/>
            <a:pathLst>
              <a:path w="3316604" h="273050">
                <a:moveTo>
                  <a:pt x="3316019" y="0"/>
                </a:moveTo>
                <a:lnTo>
                  <a:pt x="0" y="0"/>
                </a:lnTo>
                <a:lnTo>
                  <a:pt x="0" y="272549"/>
                </a:lnTo>
                <a:lnTo>
                  <a:pt x="3316019" y="272549"/>
                </a:lnTo>
                <a:lnTo>
                  <a:pt x="331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20044" y="557364"/>
          <a:ext cx="6297930" cy="3615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5380"/>
              </a:tblGrid>
              <a:tr h="142875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Suggested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Learning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Resources: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50" spc="-20" b="1">
                          <a:latin typeface="Cambria"/>
                          <a:cs typeface="Cambria"/>
                        </a:rPr>
                        <a:t>Books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09270" marR="59690" indent="-220979">
                        <a:lnSpc>
                          <a:spcPct val="109200"/>
                        </a:lnSpc>
                        <a:spcBef>
                          <a:spcPts val="40"/>
                        </a:spcBef>
                        <a:buSzPct val="121052"/>
                        <a:buFont typeface="Cambria"/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Albert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Malvino,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David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Bates,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Principles,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7</a:t>
                      </a:r>
                      <a:r>
                        <a:rPr dirty="0" baseline="23148" sz="900">
                          <a:latin typeface="Cambria"/>
                          <a:cs typeface="Cambria"/>
                        </a:rPr>
                        <a:t>th</a:t>
                      </a:r>
                      <a:r>
                        <a:rPr dirty="0" baseline="23148" sz="900" spc="18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Edition,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Mc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Graw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Hill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Education,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2017,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ISBN:978-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0-</a:t>
                      </a:r>
                      <a:r>
                        <a:rPr dirty="0" sz="9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07-063424-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4.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marR="66675" indent="-222885">
                        <a:lnSpc>
                          <a:spcPts val="1320"/>
                        </a:lnSpc>
                        <a:spcBef>
                          <a:spcPts val="65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Microelectronic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Circuits,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Applications,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Adel</a:t>
                      </a:r>
                      <a:r>
                        <a:rPr dirty="0" sz="9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Sedra,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Kenneth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Smith,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6thEdition,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Oxford,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2015.ISBN:978-0-19-808913-</a:t>
                      </a:r>
                      <a:r>
                        <a:rPr dirty="0" sz="950" spc="-6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2835">
                <a:tc>
                  <a:txBody>
                    <a:bodyPr/>
                    <a:lstStyle/>
                    <a:p>
                      <a:pPr marL="66675">
                        <a:lnSpc>
                          <a:spcPts val="111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Web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links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Video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Lectures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(e-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Resources):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09905" marR="67310" indent="-221615">
                        <a:lnSpc>
                          <a:spcPts val="1320"/>
                        </a:lnSpc>
                        <a:spcBef>
                          <a:spcPts val="70"/>
                        </a:spcBef>
                        <a:buSzPct val="121052"/>
                        <a:buFont typeface="Times New Roman"/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Integrated</a:t>
                      </a:r>
                      <a:r>
                        <a:rPr dirty="0" sz="9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Electronics: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Analog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9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Circuits</a:t>
                      </a:r>
                      <a:r>
                        <a:rPr dirty="0" sz="9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Systems,</a:t>
                      </a:r>
                      <a:r>
                        <a:rPr dirty="0" sz="95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Jacob</a:t>
                      </a:r>
                      <a:r>
                        <a:rPr dirty="0" sz="9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Millman,</a:t>
                      </a:r>
                      <a:r>
                        <a:rPr dirty="0" sz="95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Christos</a:t>
                      </a:r>
                      <a:r>
                        <a:rPr dirty="0" sz="95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C.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Halkias,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McGraw-Hill,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>
                          <a:latin typeface="Cambria"/>
                          <a:cs typeface="Cambria"/>
                        </a:rPr>
                        <a:t>2015.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0540" indent="-221615">
                        <a:lnSpc>
                          <a:spcPct val="100000"/>
                        </a:lnSpc>
                        <a:spcBef>
                          <a:spcPts val="55"/>
                        </a:spcBef>
                        <a:buSzPct val="121052"/>
                        <a:buFont typeface="Times New Roman"/>
                        <a:buAutoNum type="arabicPeriod"/>
                        <a:tabLst>
                          <a:tab pos="510540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Devices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Circuit,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Boylestad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Nashelsky,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Eleventh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Edition,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Pearson,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January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2015.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347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Activity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Learning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(Suggested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Activities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Class)/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Practical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learning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060" y="9243956"/>
            <a:ext cx="3705884" cy="35428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3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352924" y="9206616"/>
            <a:ext cx="2946400" cy="571500"/>
            <a:chOff x="2352924" y="9206616"/>
            <a:chExt cx="2946400" cy="571500"/>
          </a:xfrm>
        </p:grpSpPr>
        <p:sp>
          <p:nvSpPr>
            <p:cNvPr id="7" name="object 7" descr=""/>
            <p:cNvSpPr/>
            <p:nvPr/>
          </p:nvSpPr>
          <p:spPr>
            <a:xfrm>
              <a:off x="2359413" y="9213105"/>
              <a:ext cx="2933700" cy="558165"/>
            </a:xfrm>
            <a:custGeom>
              <a:avLst/>
              <a:gdLst/>
              <a:ahLst/>
              <a:cxnLst/>
              <a:rect l="l" t="t" r="r" b="b"/>
              <a:pathLst>
                <a:path w="2933700" h="558165">
                  <a:moveTo>
                    <a:pt x="2933152" y="0"/>
                  </a:moveTo>
                  <a:lnTo>
                    <a:pt x="0" y="0"/>
                  </a:lnTo>
                  <a:lnTo>
                    <a:pt x="0" y="558077"/>
                  </a:lnTo>
                  <a:lnTo>
                    <a:pt x="2933152" y="558077"/>
                  </a:lnTo>
                  <a:lnTo>
                    <a:pt x="293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59413" y="9213105"/>
              <a:ext cx="2933700" cy="558165"/>
            </a:xfrm>
            <a:custGeom>
              <a:avLst/>
              <a:gdLst/>
              <a:ahLst/>
              <a:cxnLst/>
              <a:rect l="l" t="t" r="r" b="b"/>
              <a:pathLst>
                <a:path w="2933700" h="558165">
                  <a:moveTo>
                    <a:pt x="0" y="558077"/>
                  </a:moveTo>
                  <a:lnTo>
                    <a:pt x="2933152" y="558077"/>
                  </a:lnTo>
                  <a:lnTo>
                    <a:pt x="2933152" y="0"/>
                  </a:lnTo>
                  <a:lnTo>
                    <a:pt x="0" y="0"/>
                  </a:lnTo>
                  <a:lnTo>
                    <a:pt x="0" y="558077"/>
                  </a:lnTo>
                  <a:close/>
                </a:path>
              </a:pathLst>
            </a:custGeom>
            <a:ln w="12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2025-11-12T06:12:58Z</dcterms:created>
  <dcterms:modified xsi:type="dcterms:W3CDTF">2025-11-12T06:12:58Z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2025-11-12T00:00:00Z</vt:filetime>
  </property>
  <property fmtid="{D5CDD505-2E9C-101B-9397-08002B2CF9AE}" pid="3" name="LastSaved">
    <vt:filetime>2025-11-12T00:00:00Z</vt:filetime>
  </property>
  <property fmtid="{D5CDD505-2E9C-101B-9397-08002B2CF9AE}" pid="4" name="Producer">
    <vt:lpwstr>iLovePDF</vt:lpwstr>
  </property>
</Properties>
</file>